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99" d="100"/>
          <a:sy n="99" d="100"/>
        </p:scale>
        <p:origin x="600" y="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038968" y="818711"/>
            <a:ext cx="1931218" cy="2648490"/>
            <a:chOff x="2570792" y="863715"/>
            <a:chExt cx="2054063" cy="2816961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2570792" y="863715"/>
              <a:ext cx="2054063" cy="2816961"/>
              <a:chOff x="-2456658" y="1732535"/>
              <a:chExt cx="1546260" cy="2120555"/>
            </a:xfrm>
          </p:grpSpPr>
          <p:sp>
            <p:nvSpPr>
              <p:cNvPr id="39" name="台形 38"/>
              <p:cNvSpPr/>
              <p:nvPr/>
            </p:nvSpPr>
            <p:spPr bwMode="auto">
              <a:xfrm rot="10800000">
                <a:off x="-2365218" y="3210296"/>
                <a:ext cx="1363380" cy="642794"/>
              </a:xfrm>
              <a:prstGeom prst="trapezoid">
                <a:avLst>
                  <a:gd name="adj" fmla="val 30958"/>
                </a:avLst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台形 39"/>
              <p:cNvSpPr/>
              <p:nvPr/>
            </p:nvSpPr>
            <p:spPr bwMode="auto">
              <a:xfrm rot="10800000">
                <a:off x="-2273778" y="3331635"/>
                <a:ext cx="1180500" cy="253796"/>
              </a:xfrm>
              <a:prstGeom prst="trapezoid">
                <a:avLst>
                  <a:gd name="adj" fmla="val 30958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台形 40"/>
              <p:cNvSpPr/>
              <p:nvPr/>
            </p:nvSpPr>
            <p:spPr bwMode="auto">
              <a:xfrm rot="10800000">
                <a:off x="-2382052" y="1862397"/>
                <a:ext cx="1397048" cy="258017"/>
              </a:xfrm>
              <a:prstGeom prst="trapezoid">
                <a:avLst>
                  <a:gd name="adj" fmla="val 18675"/>
                </a:avLst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台形 41"/>
              <p:cNvSpPr/>
              <p:nvPr/>
            </p:nvSpPr>
            <p:spPr bwMode="auto">
              <a:xfrm rot="10800000" flipV="1">
                <a:off x="-2382052" y="1732535"/>
                <a:ext cx="1397048" cy="132604"/>
              </a:xfrm>
              <a:prstGeom prst="trapezoid">
                <a:avLst>
                  <a:gd name="adj" fmla="val 34426"/>
                </a:avLst>
              </a:prstGeom>
              <a:solidFill>
                <a:srgbClr val="FFFF99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台形 42"/>
              <p:cNvSpPr/>
              <p:nvPr/>
            </p:nvSpPr>
            <p:spPr bwMode="auto">
              <a:xfrm rot="10800000" flipV="1">
                <a:off x="-2382052" y="2106353"/>
                <a:ext cx="1397048" cy="1017850"/>
              </a:xfrm>
              <a:prstGeom prst="trapezoid">
                <a:avLst>
                  <a:gd name="adj" fmla="val 4610"/>
                </a:avLst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台形 43"/>
              <p:cNvSpPr/>
              <p:nvPr/>
            </p:nvSpPr>
            <p:spPr bwMode="auto">
              <a:xfrm rot="10800000" flipV="1">
                <a:off x="-2456658" y="3118219"/>
                <a:ext cx="1546260" cy="166832"/>
              </a:xfrm>
              <a:prstGeom prst="trapezoid">
                <a:avLst>
                  <a:gd name="adj" fmla="val 44736"/>
                </a:avLst>
              </a:prstGeom>
              <a:solidFill>
                <a:srgbClr val="FFFF99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正方形/長方形 44"/>
              <p:cNvSpPr/>
              <p:nvPr/>
            </p:nvSpPr>
            <p:spPr bwMode="auto">
              <a:xfrm>
                <a:off x="-2456658" y="3279880"/>
                <a:ext cx="1546260" cy="72696"/>
              </a:xfrm>
              <a:prstGeom prst="rect">
                <a:avLst/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台形 45"/>
              <p:cNvSpPr/>
              <p:nvPr/>
            </p:nvSpPr>
            <p:spPr bwMode="auto">
              <a:xfrm rot="10800000" flipV="1">
                <a:off x="-2319498" y="2108005"/>
                <a:ext cx="1271940" cy="1010212"/>
              </a:xfrm>
              <a:prstGeom prst="trapezoid">
                <a:avLst>
                  <a:gd name="adj" fmla="val 4610"/>
                </a:avLst>
              </a:prstGeom>
              <a:solidFill>
                <a:schemeClr val="tx1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/>
              <p:cNvSpPr/>
              <p:nvPr/>
            </p:nvSpPr>
            <p:spPr bwMode="auto">
              <a:xfrm flipV="1">
                <a:off x="-2106632" y="3170601"/>
                <a:ext cx="92705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/>
              <p:cNvSpPr/>
              <p:nvPr/>
            </p:nvSpPr>
            <p:spPr bwMode="auto">
              <a:xfrm>
                <a:off x="-1531983" y="3170601"/>
                <a:ext cx="92705" cy="45719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/>
              <p:cNvSpPr/>
              <p:nvPr/>
            </p:nvSpPr>
            <p:spPr bwMode="auto">
              <a:xfrm>
                <a:off x="-1400538" y="3170601"/>
                <a:ext cx="92705" cy="45719"/>
              </a:xfrm>
              <a:prstGeom prst="ellipse">
                <a:avLst/>
              </a:prstGeom>
              <a:solidFill>
                <a:srgbClr val="339933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/>
              <p:cNvSpPr/>
              <p:nvPr/>
            </p:nvSpPr>
            <p:spPr bwMode="auto">
              <a:xfrm>
                <a:off x="-1274808" y="3170601"/>
                <a:ext cx="92705" cy="45719"/>
              </a:xfrm>
              <a:prstGeom prst="ellipse">
                <a:avLst/>
              </a:prstGeom>
              <a:solidFill>
                <a:srgbClr val="FF00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/>
              <p:cNvSpPr/>
              <p:nvPr/>
            </p:nvSpPr>
            <p:spPr bwMode="auto">
              <a:xfrm flipV="1">
                <a:off x="-186652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/>
              <p:cNvSpPr/>
              <p:nvPr/>
            </p:nvSpPr>
            <p:spPr bwMode="auto">
              <a:xfrm flipV="1">
                <a:off x="-175603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角丸四角形 10"/>
              <p:cNvSpPr/>
              <p:nvPr/>
            </p:nvSpPr>
            <p:spPr bwMode="auto">
              <a:xfrm>
                <a:off x="-2083139" y="3073631"/>
                <a:ext cx="45719" cy="1246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/>
              <p:cNvSpPr/>
              <p:nvPr/>
            </p:nvSpPr>
            <p:spPr bwMode="auto">
              <a:xfrm>
                <a:off x="-2124204" y="2976364"/>
                <a:ext cx="127849" cy="127849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台形 54"/>
              <p:cNvSpPr/>
              <p:nvPr/>
            </p:nvSpPr>
            <p:spPr bwMode="auto">
              <a:xfrm rot="10800000">
                <a:off x="-2306438" y="1915159"/>
                <a:ext cx="1254878" cy="152492"/>
              </a:xfrm>
              <a:prstGeom prst="trapezoid">
                <a:avLst>
                  <a:gd name="adj" fmla="val 18675"/>
                </a:avLst>
              </a:prstGeom>
              <a:solidFill>
                <a:srgbClr val="FF33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テキスト ボックス 55"/>
              <p:cNvSpPr txBox="1"/>
              <p:nvPr/>
            </p:nvSpPr>
            <p:spPr>
              <a:xfrm>
                <a:off x="-2220513" y="1948322"/>
                <a:ext cx="1090848" cy="9050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5512"/>
                  </a:avLst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 Black" panose="020B0A04020102020204" pitchFamily="34" charset="0"/>
                  </a:rPr>
                  <a:t>TV GAME</a:t>
                </a:r>
                <a:endParaRPr kumimoji="1" lang="ja-JP" altLang="en-US" dirty="0">
                  <a:solidFill>
                    <a:schemeClr val="bg1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3000822" y="1492712"/>
              <a:ext cx="1187094" cy="105891"/>
              <a:chOff x="3000821" y="1581977"/>
              <a:chExt cx="1330735" cy="118704"/>
            </a:xfrm>
          </p:grpSpPr>
          <p:sp>
            <p:nvSpPr>
              <p:cNvPr id="33" name="フリーフォーム: 図形 32"/>
              <p:cNvSpPr/>
              <p:nvPr/>
            </p:nvSpPr>
            <p:spPr bwMode="auto">
              <a:xfrm>
                <a:off x="300082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/>
              <p:cNvSpPr/>
              <p:nvPr/>
            </p:nvSpPr>
            <p:spPr bwMode="auto">
              <a:xfrm>
                <a:off x="3235136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/>
              <p:cNvSpPr/>
              <p:nvPr/>
            </p:nvSpPr>
            <p:spPr bwMode="auto">
              <a:xfrm>
                <a:off x="346945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/>
              <p:cNvSpPr/>
              <p:nvPr/>
            </p:nvSpPr>
            <p:spPr bwMode="auto">
              <a:xfrm>
                <a:off x="3703766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/>
              <p:cNvSpPr/>
              <p:nvPr/>
            </p:nvSpPr>
            <p:spPr bwMode="auto">
              <a:xfrm>
                <a:off x="393808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/>
              <p:cNvSpPr/>
              <p:nvPr/>
            </p:nvSpPr>
            <p:spPr bwMode="auto">
              <a:xfrm>
                <a:off x="4172397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3000822" y="1650015"/>
              <a:ext cx="1187094" cy="105891"/>
              <a:chOff x="3000821" y="1581977"/>
              <a:chExt cx="1330735" cy="118704"/>
            </a:xfrm>
            <a:solidFill>
              <a:srgbClr val="92D050"/>
            </a:solidFill>
          </p:grpSpPr>
          <p:sp>
            <p:nvSpPr>
              <p:cNvPr id="27" name="フリーフォーム: 図形 26"/>
              <p:cNvSpPr/>
              <p:nvPr/>
            </p:nvSpPr>
            <p:spPr bwMode="auto">
              <a:xfrm>
                <a:off x="300082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/>
              <p:cNvSpPr/>
              <p:nvPr/>
            </p:nvSpPr>
            <p:spPr bwMode="auto">
              <a:xfrm>
                <a:off x="3235136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/>
              <p:cNvSpPr/>
              <p:nvPr/>
            </p:nvSpPr>
            <p:spPr bwMode="auto">
              <a:xfrm>
                <a:off x="346945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/>
              <p:cNvSpPr/>
              <p:nvPr/>
            </p:nvSpPr>
            <p:spPr bwMode="auto">
              <a:xfrm>
                <a:off x="3703766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/>
              <p:cNvSpPr/>
              <p:nvPr/>
            </p:nvSpPr>
            <p:spPr bwMode="auto">
              <a:xfrm>
                <a:off x="393808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/>
              <p:cNvSpPr/>
              <p:nvPr/>
            </p:nvSpPr>
            <p:spPr bwMode="auto">
              <a:xfrm>
                <a:off x="4172397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3000822" y="1816702"/>
              <a:ext cx="1187094" cy="105891"/>
              <a:chOff x="3000821" y="1581977"/>
              <a:chExt cx="1330735" cy="118704"/>
            </a:xfrm>
            <a:solidFill>
              <a:srgbClr val="7030A0"/>
            </a:solidFill>
          </p:grpSpPr>
          <p:sp>
            <p:nvSpPr>
              <p:cNvPr id="21" name="フリーフォーム: 図形 20"/>
              <p:cNvSpPr/>
              <p:nvPr/>
            </p:nvSpPr>
            <p:spPr bwMode="auto">
              <a:xfrm>
                <a:off x="300082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/>
              <p:cNvSpPr/>
              <p:nvPr/>
            </p:nvSpPr>
            <p:spPr bwMode="auto">
              <a:xfrm>
                <a:off x="3235136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/>
              <p:cNvSpPr/>
              <p:nvPr/>
            </p:nvSpPr>
            <p:spPr bwMode="auto">
              <a:xfrm>
                <a:off x="346945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/>
              <p:cNvSpPr/>
              <p:nvPr/>
            </p:nvSpPr>
            <p:spPr bwMode="auto">
              <a:xfrm>
                <a:off x="3703766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/>
              <p:cNvSpPr/>
              <p:nvPr/>
            </p:nvSpPr>
            <p:spPr bwMode="auto">
              <a:xfrm>
                <a:off x="393808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/>
              <p:cNvSpPr/>
              <p:nvPr/>
            </p:nvSpPr>
            <p:spPr bwMode="auto">
              <a:xfrm>
                <a:off x="4172397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>
              <a:off x="3000822" y="1983389"/>
              <a:ext cx="1187094" cy="105891"/>
              <a:chOff x="3000821" y="1581977"/>
              <a:chExt cx="1330735" cy="118704"/>
            </a:xfrm>
            <a:solidFill>
              <a:srgbClr val="33CCFF"/>
            </a:solidFill>
          </p:grpSpPr>
          <p:sp>
            <p:nvSpPr>
              <p:cNvPr id="15" name="フリーフォーム: 図形 14"/>
              <p:cNvSpPr/>
              <p:nvPr/>
            </p:nvSpPr>
            <p:spPr bwMode="auto">
              <a:xfrm>
                <a:off x="300082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/>
              <p:cNvSpPr/>
              <p:nvPr/>
            </p:nvSpPr>
            <p:spPr bwMode="auto">
              <a:xfrm>
                <a:off x="3235136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/>
              <p:cNvSpPr/>
              <p:nvPr/>
            </p:nvSpPr>
            <p:spPr bwMode="auto">
              <a:xfrm>
                <a:off x="346945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/>
              <p:cNvSpPr/>
              <p:nvPr/>
            </p:nvSpPr>
            <p:spPr bwMode="auto">
              <a:xfrm>
                <a:off x="3703766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/>
              <p:cNvSpPr/>
              <p:nvPr/>
            </p:nvSpPr>
            <p:spPr bwMode="auto">
              <a:xfrm>
                <a:off x="393808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/>
              <p:cNvSpPr/>
              <p:nvPr/>
            </p:nvSpPr>
            <p:spPr bwMode="auto">
              <a:xfrm>
                <a:off x="4172397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/>
            <p:cNvSpPr/>
            <p:nvPr/>
          </p:nvSpPr>
          <p:spPr bwMode="auto">
            <a:xfrm>
              <a:off x="3557845" y="2497665"/>
              <a:ext cx="158790" cy="112377"/>
            </a:xfrm>
            <a:custGeom>
              <a:avLst/>
              <a:gdLst>
                <a:gd name="connsiteX0" fmla="*/ 17785 w 241292"/>
                <a:gd name="connsiteY0" fmla="*/ 0 h 170764"/>
                <a:gd name="connsiteX1" fmla="*/ 84593 w 241292"/>
                <a:gd name="connsiteY1" fmla="*/ 0 h 170764"/>
                <a:gd name="connsiteX2" fmla="*/ 84593 w 241292"/>
                <a:gd name="connsiteY2" fmla="*/ 61018 h 170764"/>
                <a:gd name="connsiteX3" fmla="*/ 155898 w 241292"/>
                <a:gd name="connsiteY3" fmla="*/ 61018 h 170764"/>
                <a:gd name="connsiteX4" fmla="*/ 155898 w 241292"/>
                <a:gd name="connsiteY4" fmla="*/ 0 h 170764"/>
                <a:gd name="connsiteX5" fmla="*/ 222706 w 241292"/>
                <a:gd name="connsiteY5" fmla="*/ 0 h 170764"/>
                <a:gd name="connsiteX6" fmla="*/ 222706 w 241292"/>
                <a:gd name="connsiteY6" fmla="*/ 61018 h 170764"/>
                <a:gd name="connsiteX7" fmla="*/ 241292 w 241292"/>
                <a:gd name="connsiteY7" fmla="*/ 61018 h 170764"/>
                <a:gd name="connsiteX8" fmla="*/ 241292 w 241292"/>
                <a:gd name="connsiteY8" fmla="*/ 170764 h 170764"/>
                <a:gd name="connsiteX9" fmla="*/ 0 w 241292"/>
                <a:gd name="connsiteY9" fmla="*/ 170764 h 170764"/>
                <a:gd name="connsiteX10" fmla="*/ 0 w 241292"/>
                <a:gd name="connsiteY10" fmla="*/ 61018 h 170764"/>
                <a:gd name="connsiteX11" fmla="*/ 17785 w 241292"/>
                <a:gd name="connsiteY11" fmla="*/ 61018 h 17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1292" h="170764">
                  <a:moveTo>
                    <a:pt x="17785" y="0"/>
                  </a:moveTo>
                  <a:lnTo>
                    <a:pt x="84593" y="0"/>
                  </a:lnTo>
                  <a:lnTo>
                    <a:pt x="84593" y="61018"/>
                  </a:lnTo>
                  <a:lnTo>
                    <a:pt x="155898" y="61018"/>
                  </a:lnTo>
                  <a:lnTo>
                    <a:pt x="155898" y="0"/>
                  </a:lnTo>
                  <a:lnTo>
                    <a:pt x="222706" y="0"/>
                  </a:lnTo>
                  <a:lnTo>
                    <a:pt x="222706" y="61018"/>
                  </a:lnTo>
                  <a:lnTo>
                    <a:pt x="241292" y="61018"/>
                  </a:lnTo>
                  <a:lnTo>
                    <a:pt x="241292" y="170764"/>
                  </a:lnTo>
                  <a:lnTo>
                    <a:pt x="0" y="170764"/>
                  </a:lnTo>
                  <a:lnTo>
                    <a:pt x="0" y="61018"/>
                  </a:lnTo>
                  <a:lnTo>
                    <a:pt x="17785" y="61018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3655631" y="2202062"/>
              <a:ext cx="82234" cy="146845"/>
              <a:chOff x="3655631" y="2202062"/>
              <a:chExt cx="243364" cy="159311"/>
            </a:xfrm>
            <a:solidFill>
              <a:srgbClr val="FF0000"/>
            </a:solidFill>
          </p:grpSpPr>
          <p:sp>
            <p:nvSpPr>
              <p:cNvPr id="13" name="正方形/長方形 12"/>
              <p:cNvSpPr/>
              <p:nvPr/>
            </p:nvSpPr>
            <p:spPr bwMode="auto">
              <a:xfrm flipH="1">
                <a:off x="3655631" y="2202062"/>
                <a:ext cx="45720" cy="104542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/>
              <p:cNvSpPr/>
              <p:nvPr/>
            </p:nvSpPr>
            <p:spPr bwMode="auto">
              <a:xfrm flipH="1">
                <a:off x="3853275" y="2256831"/>
                <a:ext cx="45720" cy="104542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/>
            <p:cNvGrpSpPr/>
            <p:nvPr/>
          </p:nvGrpSpPr>
          <p:grpSpPr>
            <a:xfrm>
              <a:off x="3207956" y="2296083"/>
              <a:ext cx="82234" cy="146845"/>
              <a:chOff x="3655631" y="2202062"/>
              <a:chExt cx="243364" cy="159311"/>
            </a:xfrm>
            <a:solidFill>
              <a:srgbClr val="FF0000"/>
            </a:solidFill>
          </p:grpSpPr>
          <p:sp>
            <p:nvSpPr>
              <p:cNvPr id="11" name="正方形/長方形 10"/>
              <p:cNvSpPr/>
              <p:nvPr/>
            </p:nvSpPr>
            <p:spPr bwMode="auto">
              <a:xfrm flipH="1">
                <a:off x="3655631" y="2202062"/>
                <a:ext cx="45720" cy="104542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正方形/長方形 11"/>
              <p:cNvSpPr/>
              <p:nvPr/>
            </p:nvSpPr>
            <p:spPr bwMode="auto">
              <a:xfrm flipH="1">
                <a:off x="3853275" y="2256831"/>
                <a:ext cx="45720" cy="104542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7" name="グループ化 56"/>
          <p:cNvGrpSpPr/>
          <p:nvPr/>
        </p:nvGrpSpPr>
        <p:grpSpPr>
          <a:xfrm>
            <a:off x="3968756" y="818710"/>
            <a:ext cx="1931218" cy="2648490"/>
            <a:chOff x="4852029" y="863715"/>
            <a:chExt cx="2054063" cy="2816961"/>
          </a:xfrm>
        </p:grpSpPr>
        <p:grpSp>
          <p:nvGrpSpPr>
            <p:cNvPr id="58" name="グループ化 57"/>
            <p:cNvGrpSpPr/>
            <p:nvPr/>
          </p:nvGrpSpPr>
          <p:grpSpPr>
            <a:xfrm>
              <a:off x="4852029" y="863715"/>
              <a:ext cx="2054063" cy="2816961"/>
              <a:chOff x="-2456658" y="1732535"/>
              <a:chExt cx="1546260" cy="2120555"/>
            </a:xfrm>
          </p:grpSpPr>
          <p:sp>
            <p:nvSpPr>
              <p:cNvPr id="72" name="台形 71"/>
              <p:cNvSpPr/>
              <p:nvPr/>
            </p:nvSpPr>
            <p:spPr bwMode="auto">
              <a:xfrm rot="10800000">
                <a:off x="-2365218" y="3210296"/>
                <a:ext cx="1363380" cy="642794"/>
              </a:xfrm>
              <a:prstGeom prst="trapezoid">
                <a:avLst>
                  <a:gd name="adj" fmla="val 30958"/>
                </a:avLst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台形 72"/>
              <p:cNvSpPr/>
              <p:nvPr/>
            </p:nvSpPr>
            <p:spPr bwMode="auto">
              <a:xfrm rot="10800000">
                <a:off x="-2273778" y="3331635"/>
                <a:ext cx="1180500" cy="253796"/>
              </a:xfrm>
              <a:prstGeom prst="trapezoid">
                <a:avLst>
                  <a:gd name="adj" fmla="val 30958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台形 73"/>
              <p:cNvSpPr/>
              <p:nvPr/>
            </p:nvSpPr>
            <p:spPr bwMode="auto">
              <a:xfrm rot="10800000">
                <a:off x="-2382052" y="1862397"/>
                <a:ext cx="1397048" cy="258017"/>
              </a:xfrm>
              <a:prstGeom prst="trapezoid">
                <a:avLst>
                  <a:gd name="adj" fmla="val 18675"/>
                </a:avLst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台形 74"/>
              <p:cNvSpPr/>
              <p:nvPr/>
            </p:nvSpPr>
            <p:spPr bwMode="auto">
              <a:xfrm rot="10800000" flipV="1">
                <a:off x="-2382052" y="1732535"/>
                <a:ext cx="1397048" cy="132604"/>
              </a:xfrm>
              <a:prstGeom prst="trapezoid">
                <a:avLst>
                  <a:gd name="adj" fmla="val 34426"/>
                </a:avLst>
              </a:prstGeom>
              <a:solidFill>
                <a:srgbClr val="FFFF99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台形 75"/>
              <p:cNvSpPr/>
              <p:nvPr/>
            </p:nvSpPr>
            <p:spPr bwMode="auto">
              <a:xfrm rot="10800000" flipV="1">
                <a:off x="-2382052" y="2106353"/>
                <a:ext cx="1397048" cy="1017850"/>
              </a:xfrm>
              <a:prstGeom prst="trapezoid">
                <a:avLst>
                  <a:gd name="adj" fmla="val 4610"/>
                </a:avLst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台形 76"/>
              <p:cNvSpPr/>
              <p:nvPr/>
            </p:nvSpPr>
            <p:spPr bwMode="auto">
              <a:xfrm rot="10800000" flipV="1">
                <a:off x="-2456658" y="3118219"/>
                <a:ext cx="1546260" cy="166832"/>
              </a:xfrm>
              <a:prstGeom prst="trapezoid">
                <a:avLst>
                  <a:gd name="adj" fmla="val 44736"/>
                </a:avLst>
              </a:prstGeom>
              <a:solidFill>
                <a:srgbClr val="FFFF99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正方形/長方形 77"/>
              <p:cNvSpPr/>
              <p:nvPr/>
            </p:nvSpPr>
            <p:spPr bwMode="auto">
              <a:xfrm>
                <a:off x="-2456658" y="3279880"/>
                <a:ext cx="1546260" cy="72696"/>
              </a:xfrm>
              <a:prstGeom prst="rect">
                <a:avLst/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台形 78"/>
              <p:cNvSpPr/>
              <p:nvPr/>
            </p:nvSpPr>
            <p:spPr bwMode="auto">
              <a:xfrm rot="10800000" flipV="1">
                <a:off x="-2319498" y="2108005"/>
                <a:ext cx="1271940" cy="1010212"/>
              </a:xfrm>
              <a:prstGeom prst="trapezoid">
                <a:avLst>
                  <a:gd name="adj" fmla="val 4610"/>
                </a:avLst>
              </a:prstGeom>
              <a:solidFill>
                <a:schemeClr val="tx1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/>
              <p:cNvSpPr/>
              <p:nvPr/>
            </p:nvSpPr>
            <p:spPr bwMode="auto">
              <a:xfrm flipV="1">
                <a:off x="-2106632" y="3170601"/>
                <a:ext cx="92705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80"/>
              <p:cNvSpPr/>
              <p:nvPr/>
            </p:nvSpPr>
            <p:spPr bwMode="auto">
              <a:xfrm>
                <a:off x="-1531983" y="3170601"/>
                <a:ext cx="92705" cy="45719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/>
              <p:cNvSpPr/>
              <p:nvPr/>
            </p:nvSpPr>
            <p:spPr bwMode="auto">
              <a:xfrm>
                <a:off x="-1400538" y="3170601"/>
                <a:ext cx="92705" cy="45719"/>
              </a:xfrm>
              <a:prstGeom prst="ellipse">
                <a:avLst/>
              </a:prstGeom>
              <a:solidFill>
                <a:srgbClr val="339933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/>
              <p:cNvSpPr/>
              <p:nvPr/>
            </p:nvSpPr>
            <p:spPr bwMode="auto">
              <a:xfrm>
                <a:off x="-1274808" y="3170601"/>
                <a:ext cx="92705" cy="45719"/>
              </a:xfrm>
              <a:prstGeom prst="ellipse">
                <a:avLst/>
              </a:prstGeom>
              <a:solidFill>
                <a:srgbClr val="FF00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/>
              <p:cNvSpPr/>
              <p:nvPr/>
            </p:nvSpPr>
            <p:spPr bwMode="auto">
              <a:xfrm flipV="1">
                <a:off x="-186652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/>
              <p:cNvSpPr/>
              <p:nvPr/>
            </p:nvSpPr>
            <p:spPr bwMode="auto">
              <a:xfrm flipV="1">
                <a:off x="-175603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角丸四角形 10"/>
              <p:cNvSpPr/>
              <p:nvPr/>
            </p:nvSpPr>
            <p:spPr bwMode="auto">
              <a:xfrm>
                <a:off x="-2083139" y="3073631"/>
                <a:ext cx="45719" cy="1246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/>
              <p:cNvSpPr/>
              <p:nvPr/>
            </p:nvSpPr>
            <p:spPr bwMode="auto">
              <a:xfrm>
                <a:off x="-2124204" y="2976364"/>
                <a:ext cx="127849" cy="127849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台形 87"/>
              <p:cNvSpPr/>
              <p:nvPr/>
            </p:nvSpPr>
            <p:spPr bwMode="auto">
              <a:xfrm rot="10800000">
                <a:off x="-2306438" y="1915159"/>
                <a:ext cx="1254878" cy="152492"/>
              </a:xfrm>
              <a:prstGeom prst="trapezoid">
                <a:avLst>
                  <a:gd name="adj" fmla="val 18675"/>
                </a:avLst>
              </a:prstGeom>
              <a:solidFill>
                <a:srgbClr val="FF33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テキスト ボックス 88"/>
              <p:cNvSpPr txBox="1"/>
              <p:nvPr/>
            </p:nvSpPr>
            <p:spPr>
              <a:xfrm>
                <a:off x="-2220513" y="1948322"/>
                <a:ext cx="1090848" cy="9050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5512"/>
                  </a:avLst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 Black" panose="020B0A04020102020204" pitchFamily="34" charset="0"/>
                  </a:rPr>
                  <a:t>TV GAME</a:t>
                </a:r>
                <a:endParaRPr kumimoji="1" lang="ja-JP" altLang="en-US" dirty="0">
                  <a:solidFill>
                    <a:schemeClr val="bg1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59" name="正方形/長方形 58"/>
            <p:cNvSpPr/>
            <p:nvPr/>
          </p:nvSpPr>
          <p:spPr bwMode="auto">
            <a:xfrm>
              <a:off x="5165726" y="2384038"/>
              <a:ext cx="1449090" cy="81829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正方形/長方形 59"/>
            <p:cNvSpPr/>
            <p:nvPr/>
          </p:nvSpPr>
          <p:spPr bwMode="auto">
            <a:xfrm>
              <a:off x="5165726" y="1454225"/>
              <a:ext cx="593389" cy="4571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/>
            <p:cNvSpPr/>
            <p:nvPr/>
          </p:nvSpPr>
          <p:spPr bwMode="auto">
            <a:xfrm>
              <a:off x="5154518" y="1454225"/>
              <a:ext cx="203528" cy="4571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/>
            <p:cNvSpPr/>
            <p:nvPr/>
          </p:nvSpPr>
          <p:spPr bwMode="auto">
            <a:xfrm>
              <a:off x="6028734" y="1454225"/>
              <a:ext cx="593389" cy="4571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正方形/長方形 62"/>
            <p:cNvSpPr/>
            <p:nvPr/>
          </p:nvSpPr>
          <p:spPr bwMode="auto">
            <a:xfrm>
              <a:off x="6017525" y="1454225"/>
              <a:ext cx="527631" cy="4571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テキスト ボックス 63"/>
            <p:cNvSpPr txBox="1"/>
            <p:nvPr/>
          </p:nvSpPr>
          <p:spPr>
            <a:xfrm rot="5400000">
              <a:off x="5836124" y="1432810"/>
              <a:ext cx="103137" cy="88284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60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65" name="星: 5 pt 64"/>
            <p:cNvSpPr/>
            <p:nvPr/>
          </p:nvSpPr>
          <p:spPr bwMode="auto">
            <a:xfrm>
              <a:off x="5146076" y="1501202"/>
              <a:ext cx="105891" cy="105891"/>
            </a:xfrm>
            <a:prstGeom prst="star5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星: 5 pt 65"/>
            <p:cNvSpPr/>
            <p:nvPr/>
          </p:nvSpPr>
          <p:spPr bwMode="auto">
            <a:xfrm>
              <a:off x="6536726" y="1501202"/>
              <a:ext cx="105891" cy="105891"/>
            </a:xfrm>
            <a:prstGeom prst="star5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/>
            <p:cNvSpPr/>
            <p:nvPr/>
          </p:nvSpPr>
          <p:spPr bwMode="auto">
            <a:xfrm flipH="1">
              <a:off x="5535244" y="1982904"/>
              <a:ext cx="213569" cy="399040"/>
            </a:xfrm>
            <a:custGeom>
              <a:avLst/>
              <a:gdLst>
                <a:gd name="connsiteX0" fmla="*/ 130890 w 621739"/>
                <a:gd name="connsiteY0" fmla="*/ 0 h 1161679"/>
                <a:gd name="connsiteX1" fmla="*/ 383682 w 621739"/>
                <a:gd name="connsiteY1" fmla="*/ 0 h 1161679"/>
                <a:gd name="connsiteX2" fmla="*/ 383682 w 621739"/>
                <a:gd name="connsiteY2" fmla="*/ 252792 h 1161679"/>
                <a:gd name="connsiteX3" fmla="*/ 299193 w 621739"/>
                <a:gd name="connsiteY3" fmla="*/ 252792 h 1161679"/>
                <a:gd name="connsiteX4" fmla="*/ 299193 w 621739"/>
                <a:gd name="connsiteY4" fmla="*/ 298454 h 1161679"/>
                <a:gd name="connsiteX5" fmla="*/ 383682 w 621739"/>
                <a:gd name="connsiteY5" fmla="*/ 298454 h 1161679"/>
                <a:gd name="connsiteX6" fmla="*/ 383682 w 621739"/>
                <a:gd name="connsiteY6" fmla="*/ 328151 h 1161679"/>
                <a:gd name="connsiteX7" fmla="*/ 502198 w 621739"/>
                <a:gd name="connsiteY7" fmla="*/ 259725 h 1161679"/>
                <a:gd name="connsiteX8" fmla="*/ 414763 w 621739"/>
                <a:gd name="connsiteY8" fmla="*/ 108282 h 1161679"/>
                <a:gd name="connsiteX9" fmla="*/ 486776 w 621739"/>
                <a:gd name="connsiteY9" fmla="*/ 66705 h 1161679"/>
                <a:gd name="connsiteX10" fmla="*/ 574212 w 621739"/>
                <a:gd name="connsiteY10" fmla="*/ 218148 h 1161679"/>
                <a:gd name="connsiteX11" fmla="*/ 574236 w 621739"/>
                <a:gd name="connsiteY11" fmla="*/ 218134 h 1161679"/>
                <a:gd name="connsiteX12" fmla="*/ 615813 w 621739"/>
                <a:gd name="connsiteY12" fmla="*/ 290148 h 1161679"/>
                <a:gd name="connsiteX13" fmla="*/ 615789 w 621739"/>
                <a:gd name="connsiteY13" fmla="*/ 290162 h 1161679"/>
                <a:gd name="connsiteX14" fmla="*/ 615789 w 621739"/>
                <a:gd name="connsiteY14" fmla="*/ 290162 h 1161679"/>
                <a:gd name="connsiteX15" fmla="*/ 543776 w 621739"/>
                <a:gd name="connsiteY15" fmla="*/ 331739 h 1161679"/>
                <a:gd name="connsiteX16" fmla="*/ 543775 w 621739"/>
                <a:gd name="connsiteY16" fmla="*/ 331739 h 1161679"/>
                <a:gd name="connsiteX17" fmla="*/ 383682 w 621739"/>
                <a:gd name="connsiteY17" fmla="*/ 424169 h 1161679"/>
                <a:gd name="connsiteX18" fmla="*/ 383682 w 621739"/>
                <a:gd name="connsiteY18" fmla="*/ 450122 h 1161679"/>
                <a:gd name="connsiteX19" fmla="*/ 439288 w 621739"/>
                <a:gd name="connsiteY19" fmla="*/ 505727 h 1161679"/>
                <a:gd name="connsiteX20" fmla="*/ 562940 w 621739"/>
                <a:gd name="connsiteY20" fmla="*/ 382075 h 1161679"/>
                <a:gd name="connsiteX21" fmla="*/ 621739 w 621739"/>
                <a:gd name="connsiteY21" fmla="*/ 440874 h 1161679"/>
                <a:gd name="connsiteX22" fmla="*/ 498087 w 621739"/>
                <a:gd name="connsiteY22" fmla="*/ 564526 h 1161679"/>
                <a:gd name="connsiteX23" fmla="*/ 498106 w 621739"/>
                <a:gd name="connsiteY23" fmla="*/ 564546 h 1161679"/>
                <a:gd name="connsiteX24" fmla="*/ 439308 w 621739"/>
                <a:gd name="connsiteY24" fmla="*/ 623345 h 1161679"/>
                <a:gd name="connsiteX25" fmla="*/ 439288 w 621739"/>
                <a:gd name="connsiteY25" fmla="*/ 623325 h 1161679"/>
                <a:gd name="connsiteX26" fmla="*/ 439287 w 621739"/>
                <a:gd name="connsiteY26" fmla="*/ 623326 h 1161679"/>
                <a:gd name="connsiteX27" fmla="*/ 383682 w 621739"/>
                <a:gd name="connsiteY27" fmla="*/ 567721 h 1161679"/>
                <a:gd name="connsiteX28" fmla="*/ 383682 w 621739"/>
                <a:gd name="connsiteY28" fmla="*/ 730197 h 1161679"/>
                <a:gd name="connsiteX29" fmla="*/ 493917 w 621739"/>
                <a:gd name="connsiteY29" fmla="*/ 730197 h 1161679"/>
                <a:gd name="connsiteX30" fmla="*/ 493917 w 621739"/>
                <a:gd name="connsiteY30" fmla="*/ 730169 h 1161679"/>
                <a:gd name="connsiteX31" fmla="*/ 577071 w 621739"/>
                <a:gd name="connsiteY31" fmla="*/ 730169 h 1161679"/>
                <a:gd name="connsiteX32" fmla="*/ 577071 w 621739"/>
                <a:gd name="connsiteY32" fmla="*/ 730197 h 1161679"/>
                <a:gd name="connsiteX33" fmla="*/ 577072 w 621739"/>
                <a:gd name="connsiteY33" fmla="*/ 730197 h 1161679"/>
                <a:gd name="connsiteX34" fmla="*/ 577072 w 621739"/>
                <a:gd name="connsiteY34" fmla="*/ 813351 h 1161679"/>
                <a:gd name="connsiteX35" fmla="*/ 577071 w 621739"/>
                <a:gd name="connsiteY35" fmla="*/ 813351 h 1161679"/>
                <a:gd name="connsiteX36" fmla="*/ 577071 w 621739"/>
                <a:gd name="connsiteY36" fmla="*/ 1064470 h 1161679"/>
                <a:gd name="connsiteX37" fmla="*/ 493917 w 621739"/>
                <a:gd name="connsiteY37" fmla="*/ 1064470 h 1161679"/>
                <a:gd name="connsiteX38" fmla="*/ 493917 w 621739"/>
                <a:gd name="connsiteY38" fmla="*/ 813351 h 1161679"/>
                <a:gd name="connsiteX39" fmla="*/ 319046 w 621739"/>
                <a:gd name="connsiteY39" fmla="*/ 813351 h 1161679"/>
                <a:gd name="connsiteX40" fmla="*/ 319046 w 621739"/>
                <a:gd name="connsiteY40" fmla="*/ 811529 h 1161679"/>
                <a:gd name="connsiteX41" fmla="*/ 225403 w 621739"/>
                <a:gd name="connsiteY41" fmla="*/ 811529 h 1161679"/>
                <a:gd name="connsiteX42" fmla="*/ 289489 w 621739"/>
                <a:gd name="connsiteY42" fmla="*/ 922529 h 1161679"/>
                <a:gd name="connsiteX43" fmla="*/ 289513 w 621739"/>
                <a:gd name="connsiteY43" fmla="*/ 922515 h 1161679"/>
                <a:gd name="connsiteX44" fmla="*/ 331090 w 621739"/>
                <a:gd name="connsiteY44" fmla="*/ 994529 h 1161679"/>
                <a:gd name="connsiteX45" fmla="*/ 331066 w 621739"/>
                <a:gd name="connsiteY45" fmla="*/ 994543 h 1161679"/>
                <a:gd name="connsiteX46" fmla="*/ 331066 w 621739"/>
                <a:gd name="connsiteY46" fmla="*/ 994543 h 1161679"/>
                <a:gd name="connsiteX47" fmla="*/ 259053 w 621739"/>
                <a:gd name="connsiteY47" fmla="*/ 1036120 h 1161679"/>
                <a:gd name="connsiteX48" fmla="*/ 259052 w 621739"/>
                <a:gd name="connsiteY48" fmla="*/ 1036120 h 1161679"/>
                <a:gd name="connsiteX49" fmla="*/ 41577 w 621739"/>
                <a:gd name="connsiteY49" fmla="*/ 1161679 h 1161679"/>
                <a:gd name="connsiteX50" fmla="*/ 0 w 621739"/>
                <a:gd name="connsiteY50" fmla="*/ 1089666 h 1161679"/>
                <a:gd name="connsiteX51" fmla="*/ 217475 w 621739"/>
                <a:gd name="connsiteY51" fmla="*/ 964106 h 1161679"/>
                <a:gd name="connsiteX52" fmla="*/ 130040 w 621739"/>
                <a:gd name="connsiteY52" fmla="*/ 812663 h 1161679"/>
                <a:gd name="connsiteX53" fmla="*/ 132005 w 621739"/>
                <a:gd name="connsiteY53" fmla="*/ 811529 h 1161679"/>
                <a:gd name="connsiteX54" fmla="*/ 130890 w 621739"/>
                <a:gd name="connsiteY54" fmla="*/ 811529 h 1161679"/>
                <a:gd name="connsiteX55" fmla="*/ 130890 w 621739"/>
                <a:gd name="connsiteY55" fmla="*/ 298454 h 1161679"/>
                <a:gd name="connsiteX56" fmla="*/ 215379 w 621739"/>
                <a:gd name="connsiteY56" fmla="*/ 298454 h 1161679"/>
                <a:gd name="connsiteX57" fmla="*/ 215379 w 621739"/>
                <a:gd name="connsiteY57" fmla="*/ 252792 h 1161679"/>
                <a:gd name="connsiteX58" fmla="*/ 130890 w 621739"/>
                <a:gd name="connsiteY58" fmla="*/ 252792 h 1161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621739" h="1161679">
                  <a:moveTo>
                    <a:pt x="130890" y="0"/>
                  </a:moveTo>
                  <a:lnTo>
                    <a:pt x="383682" y="0"/>
                  </a:lnTo>
                  <a:lnTo>
                    <a:pt x="383682" y="252792"/>
                  </a:lnTo>
                  <a:lnTo>
                    <a:pt x="299193" y="252792"/>
                  </a:lnTo>
                  <a:lnTo>
                    <a:pt x="299193" y="298454"/>
                  </a:lnTo>
                  <a:lnTo>
                    <a:pt x="383682" y="298454"/>
                  </a:lnTo>
                  <a:lnTo>
                    <a:pt x="383682" y="328151"/>
                  </a:lnTo>
                  <a:lnTo>
                    <a:pt x="502198" y="259725"/>
                  </a:lnTo>
                  <a:lnTo>
                    <a:pt x="414763" y="108282"/>
                  </a:lnTo>
                  <a:lnTo>
                    <a:pt x="486776" y="66705"/>
                  </a:lnTo>
                  <a:lnTo>
                    <a:pt x="574212" y="218148"/>
                  </a:lnTo>
                  <a:lnTo>
                    <a:pt x="574236" y="218134"/>
                  </a:lnTo>
                  <a:lnTo>
                    <a:pt x="615813" y="290148"/>
                  </a:lnTo>
                  <a:lnTo>
                    <a:pt x="615789" y="290162"/>
                  </a:lnTo>
                  <a:lnTo>
                    <a:pt x="615789" y="290162"/>
                  </a:lnTo>
                  <a:lnTo>
                    <a:pt x="543776" y="331739"/>
                  </a:lnTo>
                  <a:lnTo>
                    <a:pt x="543775" y="331739"/>
                  </a:lnTo>
                  <a:lnTo>
                    <a:pt x="383682" y="424169"/>
                  </a:lnTo>
                  <a:lnTo>
                    <a:pt x="383682" y="450122"/>
                  </a:lnTo>
                  <a:lnTo>
                    <a:pt x="439288" y="505727"/>
                  </a:lnTo>
                  <a:lnTo>
                    <a:pt x="562940" y="382075"/>
                  </a:lnTo>
                  <a:lnTo>
                    <a:pt x="621739" y="440874"/>
                  </a:lnTo>
                  <a:lnTo>
                    <a:pt x="498087" y="564526"/>
                  </a:lnTo>
                  <a:lnTo>
                    <a:pt x="498106" y="564546"/>
                  </a:lnTo>
                  <a:lnTo>
                    <a:pt x="439308" y="623345"/>
                  </a:lnTo>
                  <a:lnTo>
                    <a:pt x="439288" y="623325"/>
                  </a:lnTo>
                  <a:lnTo>
                    <a:pt x="439287" y="623326"/>
                  </a:lnTo>
                  <a:lnTo>
                    <a:pt x="383682" y="567721"/>
                  </a:lnTo>
                  <a:lnTo>
                    <a:pt x="383682" y="730197"/>
                  </a:lnTo>
                  <a:lnTo>
                    <a:pt x="493917" y="730197"/>
                  </a:lnTo>
                  <a:lnTo>
                    <a:pt x="493917" y="730169"/>
                  </a:lnTo>
                  <a:lnTo>
                    <a:pt x="577071" y="730169"/>
                  </a:lnTo>
                  <a:lnTo>
                    <a:pt x="577071" y="730197"/>
                  </a:lnTo>
                  <a:lnTo>
                    <a:pt x="577072" y="730197"/>
                  </a:lnTo>
                  <a:lnTo>
                    <a:pt x="577072" y="813351"/>
                  </a:lnTo>
                  <a:lnTo>
                    <a:pt x="577071" y="813351"/>
                  </a:lnTo>
                  <a:lnTo>
                    <a:pt x="577071" y="1064470"/>
                  </a:lnTo>
                  <a:lnTo>
                    <a:pt x="493917" y="1064470"/>
                  </a:lnTo>
                  <a:lnTo>
                    <a:pt x="493917" y="813351"/>
                  </a:lnTo>
                  <a:lnTo>
                    <a:pt x="319046" y="813351"/>
                  </a:lnTo>
                  <a:lnTo>
                    <a:pt x="319046" y="811529"/>
                  </a:lnTo>
                  <a:lnTo>
                    <a:pt x="225403" y="811529"/>
                  </a:lnTo>
                  <a:lnTo>
                    <a:pt x="289489" y="922529"/>
                  </a:lnTo>
                  <a:lnTo>
                    <a:pt x="289513" y="922515"/>
                  </a:lnTo>
                  <a:lnTo>
                    <a:pt x="331090" y="994529"/>
                  </a:lnTo>
                  <a:lnTo>
                    <a:pt x="331066" y="994543"/>
                  </a:lnTo>
                  <a:lnTo>
                    <a:pt x="331066" y="994543"/>
                  </a:lnTo>
                  <a:lnTo>
                    <a:pt x="259053" y="1036120"/>
                  </a:lnTo>
                  <a:lnTo>
                    <a:pt x="259052" y="1036120"/>
                  </a:lnTo>
                  <a:lnTo>
                    <a:pt x="41577" y="1161679"/>
                  </a:lnTo>
                  <a:lnTo>
                    <a:pt x="0" y="1089666"/>
                  </a:lnTo>
                  <a:lnTo>
                    <a:pt x="217475" y="964106"/>
                  </a:lnTo>
                  <a:lnTo>
                    <a:pt x="130040" y="812663"/>
                  </a:lnTo>
                  <a:lnTo>
                    <a:pt x="132005" y="811529"/>
                  </a:lnTo>
                  <a:lnTo>
                    <a:pt x="130890" y="811529"/>
                  </a:lnTo>
                  <a:lnTo>
                    <a:pt x="130890" y="298454"/>
                  </a:lnTo>
                  <a:lnTo>
                    <a:pt x="215379" y="298454"/>
                  </a:lnTo>
                  <a:lnTo>
                    <a:pt x="215379" y="252792"/>
                  </a:lnTo>
                  <a:lnTo>
                    <a:pt x="130890" y="25279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/>
            <p:cNvSpPr/>
            <p:nvPr/>
          </p:nvSpPr>
          <p:spPr bwMode="auto">
            <a:xfrm>
              <a:off x="5304013" y="1975574"/>
              <a:ext cx="239724" cy="395205"/>
            </a:xfrm>
            <a:custGeom>
              <a:avLst/>
              <a:gdLst>
                <a:gd name="connsiteX0" fmla="*/ 19337 w 697883"/>
                <a:gd name="connsiteY0" fmla="*/ 0 h 1150516"/>
                <a:gd name="connsiteX1" fmla="*/ 272129 w 697883"/>
                <a:gd name="connsiteY1" fmla="*/ 0 h 1150516"/>
                <a:gd name="connsiteX2" fmla="*/ 272129 w 697883"/>
                <a:gd name="connsiteY2" fmla="*/ 252792 h 1150516"/>
                <a:gd name="connsiteX3" fmla="*/ 187640 w 697883"/>
                <a:gd name="connsiteY3" fmla="*/ 252792 h 1150516"/>
                <a:gd name="connsiteX4" fmla="*/ 187640 w 697883"/>
                <a:gd name="connsiteY4" fmla="*/ 298453 h 1150516"/>
                <a:gd name="connsiteX5" fmla="*/ 405313 w 697883"/>
                <a:gd name="connsiteY5" fmla="*/ 298454 h 1150516"/>
                <a:gd name="connsiteX6" fmla="*/ 405313 w 697883"/>
                <a:gd name="connsiteY6" fmla="*/ 123582 h 1150516"/>
                <a:gd name="connsiteX7" fmla="*/ 488466 w 697883"/>
                <a:gd name="connsiteY7" fmla="*/ 123582 h 1150516"/>
                <a:gd name="connsiteX8" fmla="*/ 488467 w 697883"/>
                <a:gd name="connsiteY8" fmla="*/ 298453 h 1150516"/>
                <a:gd name="connsiteX9" fmla="*/ 488495 w 697883"/>
                <a:gd name="connsiteY9" fmla="*/ 298454 h 1150516"/>
                <a:gd name="connsiteX10" fmla="*/ 488495 w 697883"/>
                <a:gd name="connsiteY10" fmla="*/ 381607 h 1150516"/>
                <a:gd name="connsiteX11" fmla="*/ 488467 w 697883"/>
                <a:gd name="connsiteY11" fmla="*/ 381607 h 1150516"/>
                <a:gd name="connsiteX12" fmla="*/ 488466 w 697883"/>
                <a:gd name="connsiteY12" fmla="*/ 381609 h 1150516"/>
                <a:gd name="connsiteX13" fmla="*/ 405313 w 697883"/>
                <a:gd name="connsiteY13" fmla="*/ 381608 h 1150516"/>
                <a:gd name="connsiteX14" fmla="*/ 405312 w 697883"/>
                <a:gd name="connsiteY14" fmla="*/ 381608 h 1150516"/>
                <a:gd name="connsiteX15" fmla="*/ 272129 w 697883"/>
                <a:gd name="connsiteY15" fmla="*/ 381607 h 1150516"/>
                <a:gd name="connsiteX16" fmla="*/ 272129 w 697883"/>
                <a:gd name="connsiteY16" fmla="*/ 462002 h 1150516"/>
                <a:gd name="connsiteX17" fmla="*/ 324890 w 697883"/>
                <a:gd name="connsiteY17" fmla="*/ 514763 h 1150516"/>
                <a:gd name="connsiteX18" fmla="*/ 448543 w 697883"/>
                <a:gd name="connsiteY18" fmla="*/ 391111 h 1150516"/>
                <a:gd name="connsiteX19" fmla="*/ 507340 w 697883"/>
                <a:gd name="connsiteY19" fmla="*/ 449909 h 1150516"/>
                <a:gd name="connsiteX20" fmla="*/ 383688 w 697883"/>
                <a:gd name="connsiteY20" fmla="*/ 573562 h 1150516"/>
                <a:gd name="connsiteX21" fmla="*/ 383708 w 697883"/>
                <a:gd name="connsiteY21" fmla="*/ 573581 h 1150516"/>
                <a:gd name="connsiteX22" fmla="*/ 324910 w 697883"/>
                <a:gd name="connsiteY22" fmla="*/ 632380 h 1150516"/>
                <a:gd name="connsiteX23" fmla="*/ 324889 w 697883"/>
                <a:gd name="connsiteY23" fmla="*/ 632361 h 1150516"/>
                <a:gd name="connsiteX24" fmla="*/ 324888 w 697883"/>
                <a:gd name="connsiteY24" fmla="*/ 632361 h 1150516"/>
                <a:gd name="connsiteX25" fmla="*/ 272129 w 697883"/>
                <a:gd name="connsiteY25" fmla="*/ 579601 h 1150516"/>
                <a:gd name="connsiteX26" fmla="*/ 272129 w 697883"/>
                <a:gd name="connsiteY26" fmla="*/ 687705 h 1150516"/>
                <a:gd name="connsiteX27" fmla="*/ 655976 w 697883"/>
                <a:gd name="connsiteY27" fmla="*/ 466090 h 1150516"/>
                <a:gd name="connsiteX28" fmla="*/ 697883 w 697883"/>
                <a:gd name="connsiteY28" fmla="*/ 538675 h 1150516"/>
                <a:gd name="connsiteX29" fmla="*/ 272129 w 697883"/>
                <a:gd name="connsiteY29" fmla="*/ 784485 h 1150516"/>
                <a:gd name="connsiteX30" fmla="*/ 272129 w 697883"/>
                <a:gd name="connsiteY30" fmla="*/ 811530 h 1150516"/>
                <a:gd name="connsiteX31" fmla="*/ 192546 w 697883"/>
                <a:gd name="connsiteY31" fmla="*/ 811529 h 1150516"/>
                <a:gd name="connsiteX32" fmla="*/ 236366 w 697883"/>
                <a:gd name="connsiteY32" fmla="*/ 855350 h 1150516"/>
                <a:gd name="connsiteX33" fmla="*/ 236386 w 697883"/>
                <a:gd name="connsiteY33" fmla="*/ 855331 h 1150516"/>
                <a:gd name="connsiteX34" fmla="*/ 295185 w 697883"/>
                <a:gd name="connsiteY34" fmla="*/ 914129 h 1150516"/>
                <a:gd name="connsiteX35" fmla="*/ 295165 w 697883"/>
                <a:gd name="connsiteY35" fmla="*/ 914148 h 1150516"/>
                <a:gd name="connsiteX36" fmla="*/ 295166 w 697883"/>
                <a:gd name="connsiteY36" fmla="*/ 914149 h 1150516"/>
                <a:gd name="connsiteX37" fmla="*/ 236367 w 697883"/>
                <a:gd name="connsiteY37" fmla="*/ 972948 h 1150516"/>
                <a:gd name="connsiteX38" fmla="*/ 236367 w 697883"/>
                <a:gd name="connsiteY38" fmla="*/ 972947 h 1150516"/>
                <a:gd name="connsiteX39" fmla="*/ 58798 w 697883"/>
                <a:gd name="connsiteY39" fmla="*/ 1150516 h 1150516"/>
                <a:gd name="connsiteX40" fmla="*/ 0 w 697883"/>
                <a:gd name="connsiteY40" fmla="*/ 1091716 h 1150516"/>
                <a:gd name="connsiteX41" fmla="*/ 177568 w 697883"/>
                <a:gd name="connsiteY41" fmla="*/ 914149 h 1150516"/>
                <a:gd name="connsiteX42" fmla="*/ 74949 w 697883"/>
                <a:gd name="connsiteY42" fmla="*/ 811530 h 1150516"/>
                <a:gd name="connsiteX43" fmla="*/ 19337 w 697883"/>
                <a:gd name="connsiteY43" fmla="*/ 811530 h 1150516"/>
                <a:gd name="connsiteX44" fmla="*/ 19337 w 697883"/>
                <a:gd name="connsiteY44" fmla="*/ 298455 h 1150516"/>
                <a:gd name="connsiteX45" fmla="*/ 103826 w 697883"/>
                <a:gd name="connsiteY45" fmla="*/ 298454 h 1150516"/>
                <a:gd name="connsiteX46" fmla="*/ 103826 w 697883"/>
                <a:gd name="connsiteY46" fmla="*/ 252792 h 1150516"/>
                <a:gd name="connsiteX47" fmla="*/ 19337 w 697883"/>
                <a:gd name="connsiteY47" fmla="*/ 252792 h 1150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97883" h="1150516">
                  <a:moveTo>
                    <a:pt x="19337" y="0"/>
                  </a:moveTo>
                  <a:lnTo>
                    <a:pt x="272129" y="0"/>
                  </a:lnTo>
                  <a:lnTo>
                    <a:pt x="272129" y="252792"/>
                  </a:lnTo>
                  <a:lnTo>
                    <a:pt x="187640" y="252792"/>
                  </a:lnTo>
                  <a:lnTo>
                    <a:pt x="187640" y="298453"/>
                  </a:lnTo>
                  <a:lnTo>
                    <a:pt x="405313" y="298454"/>
                  </a:lnTo>
                  <a:lnTo>
                    <a:pt x="405313" y="123582"/>
                  </a:lnTo>
                  <a:lnTo>
                    <a:pt x="488466" y="123582"/>
                  </a:lnTo>
                  <a:lnTo>
                    <a:pt x="488467" y="298453"/>
                  </a:lnTo>
                  <a:lnTo>
                    <a:pt x="488495" y="298454"/>
                  </a:lnTo>
                  <a:lnTo>
                    <a:pt x="488495" y="381607"/>
                  </a:lnTo>
                  <a:lnTo>
                    <a:pt x="488467" y="381607"/>
                  </a:lnTo>
                  <a:lnTo>
                    <a:pt x="488466" y="381609"/>
                  </a:lnTo>
                  <a:lnTo>
                    <a:pt x="405313" y="381608"/>
                  </a:lnTo>
                  <a:lnTo>
                    <a:pt x="405312" y="381608"/>
                  </a:lnTo>
                  <a:lnTo>
                    <a:pt x="272129" y="381607"/>
                  </a:lnTo>
                  <a:lnTo>
                    <a:pt x="272129" y="462002"/>
                  </a:lnTo>
                  <a:lnTo>
                    <a:pt x="324890" y="514763"/>
                  </a:lnTo>
                  <a:lnTo>
                    <a:pt x="448543" y="391111"/>
                  </a:lnTo>
                  <a:lnTo>
                    <a:pt x="507340" y="449909"/>
                  </a:lnTo>
                  <a:lnTo>
                    <a:pt x="383688" y="573562"/>
                  </a:lnTo>
                  <a:lnTo>
                    <a:pt x="383708" y="573581"/>
                  </a:lnTo>
                  <a:lnTo>
                    <a:pt x="324910" y="632380"/>
                  </a:lnTo>
                  <a:lnTo>
                    <a:pt x="324889" y="632361"/>
                  </a:lnTo>
                  <a:lnTo>
                    <a:pt x="324888" y="632361"/>
                  </a:lnTo>
                  <a:lnTo>
                    <a:pt x="272129" y="579601"/>
                  </a:lnTo>
                  <a:lnTo>
                    <a:pt x="272129" y="687705"/>
                  </a:lnTo>
                  <a:lnTo>
                    <a:pt x="655976" y="466090"/>
                  </a:lnTo>
                  <a:lnTo>
                    <a:pt x="697883" y="538675"/>
                  </a:lnTo>
                  <a:lnTo>
                    <a:pt x="272129" y="784485"/>
                  </a:lnTo>
                  <a:lnTo>
                    <a:pt x="272129" y="811530"/>
                  </a:lnTo>
                  <a:lnTo>
                    <a:pt x="192546" y="811529"/>
                  </a:lnTo>
                  <a:lnTo>
                    <a:pt x="236366" y="855350"/>
                  </a:lnTo>
                  <a:lnTo>
                    <a:pt x="236386" y="855331"/>
                  </a:lnTo>
                  <a:lnTo>
                    <a:pt x="295185" y="914129"/>
                  </a:lnTo>
                  <a:lnTo>
                    <a:pt x="295165" y="914148"/>
                  </a:lnTo>
                  <a:lnTo>
                    <a:pt x="295166" y="914149"/>
                  </a:lnTo>
                  <a:lnTo>
                    <a:pt x="236367" y="972948"/>
                  </a:lnTo>
                  <a:lnTo>
                    <a:pt x="236367" y="972947"/>
                  </a:lnTo>
                  <a:lnTo>
                    <a:pt x="58798" y="1150516"/>
                  </a:lnTo>
                  <a:lnTo>
                    <a:pt x="0" y="1091716"/>
                  </a:lnTo>
                  <a:lnTo>
                    <a:pt x="177568" y="914149"/>
                  </a:lnTo>
                  <a:lnTo>
                    <a:pt x="74949" y="811530"/>
                  </a:lnTo>
                  <a:lnTo>
                    <a:pt x="19337" y="811530"/>
                  </a:lnTo>
                  <a:lnTo>
                    <a:pt x="19337" y="298455"/>
                  </a:lnTo>
                  <a:lnTo>
                    <a:pt x="103826" y="298454"/>
                  </a:lnTo>
                  <a:lnTo>
                    <a:pt x="103826" y="252792"/>
                  </a:lnTo>
                  <a:lnTo>
                    <a:pt x="19337" y="25279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正方形/長方形 68"/>
            <p:cNvSpPr/>
            <p:nvPr/>
          </p:nvSpPr>
          <p:spPr bwMode="auto">
            <a:xfrm>
              <a:off x="5771639" y="1571045"/>
              <a:ext cx="229542" cy="527607"/>
            </a:xfrm>
            <a:prstGeom prst="rect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正方形/長方形 69"/>
            <p:cNvSpPr/>
            <p:nvPr/>
          </p:nvSpPr>
          <p:spPr bwMode="auto">
            <a:xfrm>
              <a:off x="5813345" y="1609302"/>
              <a:ext cx="146130" cy="452443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 rot="5400000">
              <a:off x="5730389" y="1787809"/>
              <a:ext cx="314606" cy="86416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  <a:cs typeface="メイリオ" panose="020B0604030504040204" pitchFamily="50" charset="-128"/>
                </a:rPr>
                <a:t>武道</a:t>
              </a:r>
            </a:p>
          </p:txBody>
        </p:sp>
      </p:grpSp>
      <p:grpSp>
        <p:nvGrpSpPr>
          <p:cNvPr id="90" name="グループ化 89"/>
          <p:cNvGrpSpPr/>
          <p:nvPr/>
        </p:nvGrpSpPr>
        <p:grpSpPr>
          <a:xfrm>
            <a:off x="6919639" y="818711"/>
            <a:ext cx="1931218" cy="2648490"/>
            <a:chOff x="7141324" y="863715"/>
            <a:chExt cx="2054063" cy="2816961"/>
          </a:xfrm>
        </p:grpSpPr>
        <p:grpSp>
          <p:nvGrpSpPr>
            <p:cNvPr id="91" name="グループ化 90"/>
            <p:cNvGrpSpPr/>
            <p:nvPr/>
          </p:nvGrpSpPr>
          <p:grpSpPr>
            <a:xfrm>
              <a:off x="7141324" y="863715"/>
              <a:ext cx="2054063" cy="2816961"/>
              <a:chOff x="-2456658" y="1732535"/>
              <a:chExt cx="1546260" cy="2120555"/>
            </a:xfrm>
          </p:grpSpPr>
          <p:sp>
            <p:nvSpPr>
              <p:cNvPr id="118" name="台形 117"/>
              <p:cNvSpPr/>
              <p:nvPr/>
            </p:nvSpPr>
            <p:spPr bwMode="auto">
              <a:xfrm rot="10800000">
                <a:off x="-2365218" y="3210296"/>
                <a:ext cx="1363380" cy="642794"/>
              </a:xfrm>
              <a:prstGeom prst="trapezoid">
                <a:avLst>
                  <a:gd name="adj" fmla="val 30958"/>
                </a:avLst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台形 118"/>
              <p:cNvSpPr/>
              <p:nvPr/>
            </p:nvSpPr>
            <p:spPr bwMode="auto">
              <a:xfrm rot="10800000">
                <a:off x="-2273778" y="3331635"/>
                <a:ext cx="1180500" cy="253796"/>
              </a:xfrm>
              <a:prstGeom prst="trapezoid">
                <a:avLst>
                  <a:gd name="adj" fmla="val 30958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台形 119"/>
              <p:cNvSpPr/>
              <p:nvPr/>
            </p:nvSpPr>
            <p:spPr bwMode="auto">
              <a:xfrm rot="10800000">
                <a:off x="-2382052" y="1862397"/>
                <a:ext cx="1397048" cy="258017"/>
              </a:xfrm>
              <a:prstGeom prst="trapezoid">
                <a:avLst>
                  <a:gd name="adj" fmla="val 18675"/>
                </a:avLst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台形 120"/>
              <p:cNvSpPr/>
              <p:nvPr/>
            </p:nvSpPr>
            <p:spPr bwMode="auto">
              <a:xfrm rot="10800000" flipV="1">
                <a:off x="-2382052" y="1732535"/>
                <a:ext cx="1397048" cy="132604"/>
              </a:xfrm>
              <a:prstGeom prst="trapezoid">
                <a:avLst>
                  <a:gd name="adj" fmla="val 34426"/>
                </a:avLst>
              </a:prstGeom>
              <a:solidFill>
                <a:srgbClr val="FFFF99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台形 121"/>
              <p:cNvSpPr/>
              <p:nvPr/>
            </p:nvSpPr>
            <p:spPr bwMode="auto">
              <a:xfrm rot="10800000" flipV="1">
                <a:off x="-2382052" y="2106353"/>
                <a:ext cx="1397048" cy="1017850"/>
              </a:xfrm>
              <a:prstGeom prst="trapezoid">
                <a:avLst>
                  <a:gd name="adj" fmla="val 4610"/>
                </a:avLst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台形 122"/>
              <p:cNvSpPr/>
              <p:nvPr/>
            </p:nvSpPr>
            <p:spPr bwMode="auto">
              <a:xfrm rot="10800000" flipV="1">
                <a:off x="-2456658" y="3118219"/>
                <a:ext cx="1546260" cy="166832"/>
              </a:xfrm>
              <a:prstGeom prst="trapezoid">
                <a:avLst>
                  <a:gd name="adj" fmla="val 44736"/>
                </a:avLst>
              </a:prstGeom>
              <a:solidFill>
                <a:srgbClr val="FFFF99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正方形/長方形 123"/>
              <p:cNvSpPr/>
              <p:nvPr/>
            </p:nvSpPr>
            <p:spPr bwMode="auto">
              <a:xfrm>
                <a:off x="-2456658" y="3279880"/>
                <a:ext cx="1546260" cy="72696"/>
              </a:xfrm>
              <a:prstGeom prst="rect">
                <a:avLst/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台形 124"/>
              <p:cNvSpPr/>
              <p:nvPr/>
            </p:nvSpPr>
            <p:spPr bwMode="auto">
              <a:xfrm rot="10800000" flipV="1">
                <a:off x="-2319498" y="2108005"/>
                <a:ext cx="1271940" cy="1010212"/>
              </a:xfrm>
              <a:prstGeom prst="trapezoid">
                <a:avLst>
                  <a:gd name="adj" fmla="val 4610"/>
                </a:avLst>
              </a:prstGeom>
              <a:solidFill>
                <a:schemeClr val="tx1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25"/>
              <p:cNvSpPr/>
              <p:nvPr/>
            </p:nvSpPr>
            <p:spPr bwMode="auto">
              <a:xfrm flipV="1">
                <a:off x="-2106632" y="3170601"/>
                <a:ext cx="92705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/>
              <p:cNvSpPr/>
              <p:nvPr/>
            </p:nvSpPr>
            <p:spPr bwMode="auto">
              <a:xfrm>
                <a:off x="-1531983" y="3170601"/>
                <a:ext cx="92705" cy="45719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/>
              <p:cNvSpPr/>
              <p:nvPr/>
            </p:nvSpPr>
            <p:spPr bwMode="auto">
              <a:xfrm>
                <a:off x="-1400538" y="3170601"/>
                <a:ext cx="92705" cy="45719"/>
              </a:xfrm>
              <a:prstGeom prst="ellipse">
                <a:avLst/>
              </a:prstGeom>
              <a:solidFill>
                <a:srgbClr val="339933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/>
              <p:cNvSpPr/>
              <p:nvPr/>
            </p:nvSpPr>
            <p:spPr bwMode="auto">
              <a:xfrm>
                <a:off x="-1274808" y="3170601"/>
                <a:ext cx="92705" cy="45719"/>
              </a:xfrm>
              <a:prstGeom prst="ellipse">
                <a:avLst/>
              </a:prstGeom>
              <a:solidFill>
                <a:srgbClr val="FF00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/>
              <p:cNvSpPr/>
              <p:nvPr/>
            </p:nvSpPr>
            <p:spPr bwMode="auto">
              <a:xfrm flipV="1">
                <a:off x="-186652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/>
              <p:cNvSpPr/>
              <p:nvPr/>
            </p:nvSpPr>
            <p:spPr bwMode="auto">
              <a:xfrm flipV="1">
                <a:off x="-175603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角丸四角形 10"/>
              <p:cNvSpPr/>
              <p:nvPr/>
            </p:nvSpPr>
            <p:spPr bwMode="auto">
              <a:xfrm>
                <a:off x="-2083139" y="3073631"/>
                <a:ext cx="45719" cy="1246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/>
              <p:cNvSpPr/>
              <p:nvPr/>
            </p:nvSpPr>
            <p:spPr bwMode="auto">
              <a:xfrm>
                <a:off x="-2124204" y="2976364"/>
                <a:ext cx="127849" cy="127849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台形 133"/>
              <p:cNvSpPr/>
              <p:nvPr/>
            </p:nvSpPr>
            <p:spPr bwMode="auto">
              <a:xfrm rot="10800000">
                <a:off x="-2306438" y="1915159"/>
                <a:ext cx="1254878" cy="152492"/>
              </a:xfrm>
              <a:prstGeom prst="trapezoid">
                <a:avLst>
                  <a:gd name="adj" fmla="val 18675"/>
                </a:avLst>
              </a:prstGeom>
              <a:solidFill>
                <a:srgbClr val="FF33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テキスト ボックス 134"/>
              <p:cNvSpPr txBox="1"/>
              <p:nvPr/>
            </p:nvSpPr>
            <p:spPr>
              <a:xfrm>
                <a:off x="-2220513" y="1948322"/>
                <a:ext cx="1090848" cy="9050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5512"/>
                  </a:avLst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 Black" panose="020B0A04020102020204" pitchFamily="34" charset="0"/>
                  </a:rPr>
                  <a:t>TV GAME</a:t>
                </a:r>
                <a:endParaRPr kumimoji="1" lang="ja-JP" altLang="en-US" dirty="0">
                  <a:solidFill>
                    <a:schemeClr val="bg1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92" name="正方形/長方形 91"/>
            <p:cNvSpPr/>
            <p:nvPr/>
          </p:nvSpPr>
          <p:spPr bwMode="auto">
            <a:xfrm>
              <a:off x="7409065" y="2437130"/>
              <a:ext cx="320386" cy="47274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正方形/長方形 92"/>
            <p:cNvSpPr/>
            <p:nvPr/>
          </p:nvSpPr>
          <p:spPr bwMode="auto">
            <a:xfrm>
              <a:off x="7712627" y="2153280"/>
              <a:ext cx="320386" cy="47274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/>
            <p:cNvSpPr/>
            <p:nvPr/>
          </p:nvSpPr>
          <p:spPr bwMode="auto">
            <a:xfrm>
              <a:off x="8014178" y="2387600"/>
              <a:ext cx="320386" cy="47274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/>
            <p:cNvSpPr/>
            <p:nvPr/>
          </p:nvSpPr>
          <p:spPr bwMode="auto">
            <a:xfrm>
              <a:off x="8585627" y="2387600"/>
              <a:ext cx="320386" cy="47274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正方形/長方形 95"/>
            <p:cNvSpPr/>
            <p:nvPr/>
          </p:nvSpPr>
          <p:spPr bwMode="auto">
            <a:xfrm>
              <a:off x="8284127" y="2153280"/>
              <a:ext cx="320386" cy="47274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正方形/長方形 96"/>
            <p:cNvSpPr/>
            <p:nvPr/>
          </p:nvSpPr>
          <p:spPr bwMode="auto">
            <a:xfrm>
              <a:off x="7409065" y="1954581"/>
              <a:ext cx="320386" cy="47274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正方形/長方形 97"/>
            <p:cNvSpPr/>
            <p:nvPr/>
          </p:nvSpPr>
          <p:spPr bwMode="auto">
            <a:xfrm>
              <a:off x="8014178" y="1878012"/>
              <a:ext cx="320386" cy="47274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正方形/長方形 98"/>
            <p:cNvSpPr/>
            <p:nvPr/>
          </p:nvSpPr>
          <p:spPr bwMode="auto">
            <a:xfrm>
              <a:off x="8585627" y="1901605"/>
              <a:ext cx="320386" cy="47274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正方形/長方形 99"/>
            <p:cNvSpPr/>
            <p:nvPr/>
          </p:nvSpPr>
          <p:spPr bwMode="auto">
            <a:xfrm>
              <a:off x="7712627" y="1672268"/>
              <a:ext cx="320386" cy="47274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正方形/長方形 100"/>
            <p:cNvSpPr/>
            <p:nvPr/>
          </p:nvSpPr>
          <p:spPr bwMode="auto">
            <a:xfrm>
              <a:off x="8284127" y="1672268"/>
              <a:ext cx="320386" cy="47274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テキスト ボックス 101"/>
            <p:cNvSpPr txBox="1"/>
            <p:nvPr/>
          </p:nvSpPr>
          <p:spPr>
            <a:xfrm>
              <a:off x="7420428" y="1439622"/>
              <a:ext cx="309024" cy="68565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SCORE </a:t>
              </a:r>
            </a:p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69000000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3" name="テキスト ボックス 102"/>
            <p:cNvSpPr txBox="1"/>
            <p:nvPr/>
          </p:nvSpPr>
          <p:spPr>
            <a:xfrm>
              <a:off x="8025540" y="1439622"/>
              <a:ext cx="309024" cy="68565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Hi-</a:t>
              </a:r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SCORE </a:t>
              </a:r>
            </a:p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69000000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4" name="フリーフォーム: 図形 103"/>
            <p:cNvSpPr/>
            <p:nvPr/>
          </p:nvSpPr>
          <p:spPr bwMode="auto">
            <a:xfrm>
              <a:off x="8814034" y="1670130"/>
              <a:ext cx="80642" cy="241502"/>
            </a:xfrm>
            <a:custGeom>
              <a:avLst/>
              <a:gdLst>
                <a:gd name="connsiteX0" fmla="*/ 82737 w 518505"/>
                <a:gd name="connsiteY0" fmla="*/ 838872 h 1081648"/>
                <a:gd name="connsiteX1" fmla="*/ 82737 w 518505"/>
                <a:gd name="connsiteY1" fmla="*/ 928044 h 1081648"/>
                <a:gd name="connsiteX2" fmla="*/ 435768 w 518505"/>
                <a:gd name="connsiteY2" fmla="*/ 928044 h 1081648"/>
                <a:gd name="connsiteX3" fmla="*/ 435768 w 518505"/>
                <a:gd name="connsiteY3" fmla="*/ 838872 h 1081648"/>
                <a:gd name="connsiteX4" fmla="*/ 82737 w 518505"/>
                <a:gd name="connsiteY4" fmla="*/ 668696 h 1081648"/>
                <a:gd name="connsiteX5" fmla="*/ 82737 w 518505"/>
                <a:gd name="connsiteY5" fmla="*/ 757866 h 1081648"/>
                <a:gd name="connsiteX6" fmla="*/ 435768 w 518505"/>
                <a:gd name="connsiteY6" fmla="*/ 757866 h 1081648"/>
                <a:gd name="connsiteX7" fmla="*/ 435768 w 518505"/>
                <a:gd name="connsiteY7" fmla="*/ 668696 h 1081648"/>
                <a:gd name="connsiteX8" fmla="*/ 82737 w 518505"/>
                <a:gd name="connsiteY8" fmla="*/ 498520 h 1081648"/>
                <a:gd name="connsiteX9" fmla="*/ 82737 w 518505"/>
                <a:gd name="connsiteY9" fmla="*/ 587690 h 1081648"/>
                <a:gd name="connsiteX10" fmla="*/ 435768 w 518505"/>
                <a:gd name="connsiteY10" fmla="*/ 587690 h 1081648"/>
                <a:gd name="connsiteX11" fmla="*/ 435768 w 518505"/>
                <a:gd name="connsiteY11" fmla="*/ 498520 h 1081648"/>
                <a:gd name="connsiteX12" fmla="*/ 82737 w 518505"/>
                <a:gd name="connsiteY12" fmla="*/ 328344 h 1081648"/>
                <a:gd name="connsiteX13" fmla="*/ 82737 w 518505"/>
                <a:gd name="connsiteY13" fmla="*/ 417514 h 1081648"/>
                <a:gd name="connsiteX14" fmla="*/ 435768 w 518505"/>
                <a:gd name="connsiteY14" fmla="*/ 417514 h 1081648"/>
                <a:gd name="connsiteX15" fmla="*/ 435768 w 518505"/>
                <a:gd name="connsiteY15" fmla="*/ 328344 h 1081648"/>
                <a:gd name="connsiteX16" fmla="*/ 82737 w 518505"/>
                <a:gd name="connsiteY16" fmla="*/ 158168 h 1081648"/>
                <a:gd name="connsiteX17" fmla="*/ 82737 w 518505"/>
                <a:gd name="connsiteY17" fmla="*/ 247338 h 1081648"/>
                <a:gd name="connsiteX18" fmla="*/ 435768 w 518505"/>
                <a:gd name="connsiteY18" fmla="*/ 247338 h 1081648"/>
                <a:gd name="connsiteX19" fmla="*/ 435768 w 518505"/>
                <a:gd name="connsiteY19" fmla="*/ 158168 h 1081648"/>
                <a:gd name="connsiteX20" fmla="*/ 0 w 518505"/>
                <a:gd name="connsiteY20" fmla="*/ 0 h 1081648"/>
                <a:gd name="connsiteX21" fmla="*/ 82737 w 518505"/>
                <a:gd name="connsiteY21" fmla="*/ 0 h 1081648"/>
                <a:gd name="connsiteX22" fmla="*/ 82737 w 518505"/>
                <a:gd name="connsiteY22" fmla="*/ 77162 h 1081648"/>
                <a:gd name="connsiteX23" fmla="*/ 435768 w 518505"/>
                <a:gd name="connsiteY23" fmla="*/ 77162 h 1081648"/>
                <a:gd name="connsiteX24" fmla="*/ 435768 w 518505"/>
                <a:gd name="connsiteY24" fmla="*/ 0 h 1081648"/>
                <a:gd name="connsiteX25" fmla="*/ 518505 w 518505"/>
                <a:gd name="connsiteY25" fmla="*/ 0 h 1081648"/>
                <a:gd name="connsiteX26" fmla="*/ 518505 w 518505"/>
                <a:gd name="connsiteY26" fmla="*/ 1081648 h 1081648"/>
                <a:gd name="connsiteX27" fmla="*/ 435768 w 518505"/>
                <a:gd name="connsiteY27" fmla="*/ 1081648 h 1081648"/>
                <a:gd name="connsiteX28" fmla="*/ 435768 w 518505"/>
                <a:gd name="connsiteY28" fmla="*/ 1009050 h 1081648"/>
                <a:gd name="connsiteX29" fmla="*/ 82737 w 518505"/>
                <a:gd name="connsiteY29" fmla="*/ 1009050 h 1081648"/>
                <a:gd name="connsiteX30" fmla="*/ 82737 w 518505"/>
                <a:gd name="connsiteY30" fmla="*/ 1081648 h 1081648"/>
                <a:gd name="connsiteX31" fmla="*/ 0 w 518505"/>
                <a:gd name="connsiteY31" fmla="*/ 1081648 h 108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18505" h="1081648">
                  <a:moveTo>
                    <a:pt x="82737" y="838872"/>
                  </a:moveTo>
                  <a:lnTo>
                    <a:pt x="82737" y="928044"/>
                  </a:lnTo>
                  <a:lnTo>
                    <a:pt x="435768" y="928044"/>
                  </a:lnTo>
                  <a:lnTo>
                    <a:pt x="435768" y="838872"/>
                  </a:lnTo>
                  <a:close/>
                  <a:moveTo>
                    <a:pt x="82737" y="668696"/>
                  </a:moveTo>
                  <a:lnTo>
                    <a:pt x="82737" y="757866"/>
                  </a:lnTo>
                  <a:lnTo>
                    <a:pt x="435768" y="757866"/>
                  </a:lnTo>
                  <a:lnTo>
                    <a:pt x="435768" y="668696"/>
                  </a:lnTo>
                  <a:close/>
                  <a:moveTo>
                    <a:pt x="82737" y="498520"/>
                  </a:moveTo>
                  <a:lnTo>
                    <a:pt x="82737" y="587690"/>
                  </a:lnTo>
                  <a:lnTo>
                    <a:pt x="435768" y="587690"/>
                  </a:lnTo>
                  <a:lnTo>
                    <a:pt x="435768" y="498520"/>
                  </a:lnTo>
                  <a:close/>
                  <a:moveTo>
                    <a:pt x="82737" y="328344"/>
                  </a:moveTo>
                  <a:lnTo>
                    <a:pt x="82737" y="417514"/>
                  </a:lnTo>
                  <a:lnTo>
                    <a:pt x="435768" y="417514"/>
                  </a:lnTo>
                  <a:lnTo>
                    <a:pt x="435768" y="328344"/>
                  </a:lnTo>
                  <a:close/>
                  <a:moveTo>
                    <a:pt x="82737" y="158168"/>
                  </a:moveTo>
                  <a:lnTo>
                    <a:pt x="82737" y="247338"/>
                  </a:lnTo>
                  <a:lnTo>
                    <a:pt x="435768" y="247338"/>
                  </a:lnTo>
                  <a:lnTo>
                    <a:pt x="435768" y="158168"/>
                  </a:lnTo>
                  <a:close/>
                  <a:moveTo>
                    <a:pt x="0" y="0"/>
                  </a:moveTo>
                  <a:lnTo>
                    <a:pt x="82737" y="0"/>
                  </a:lnTo>
                  <a:lnTo>
                    <a:pt x="82737" y="77162"/>
                  </a:lnTo>
                  <a:lnTo>
                    <a:pt x="435768" y="77162"/>
                  </a:lnTo>
                  <a:lnTo>
                    <a:pt x="435768" y="0"/>
                  </a:lnTo>
                  <a:lnTo>
                    <a:pt x="518505" y="0"/>
                  </a:lnTo>
                  <a:lnTo>
                    <a:pt x="518505" y="1081648"/>
                  </a:lnTo>
                  <a:lnTo>
                    <a:pt x="435768" y="1081648"/>
                  </a:lnTo>
                  <a:lnTo>
                    <a:pt x="435768" y="1009050"/>
                  </a:lnTo>
                  <a:lnTo>
                    <a:pt x="82737" y="1009050"/>
                  </a:lnTo>
                  <a:lnTo>
                    <a:pt x="82737" y="1081648"/>
                  </a:lnTo>
                  <a:lnTo>
                    <a:pt x="0" y="108164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/>
            <p:cNvSpPr/>
            <p:nvPr/>
          </p:nvSpPr>
          <p:spPr bwMode="auto">
            <a:xfrm>
              <a:off x="7438704" y="1727985"/>
              <a:ext cx="80642" cy="241502"/>
            </a:xfrm>
            <a:custGeom>
              <a:avLst/>
              <a:gdLst>
                <a:gd name="connsiteX0" fmla="*/ 82737 w 518505"/>
                <a:gd name="connsiteY0" fmla="*/ 838872 h 1081648"/>
                <a:gd name="connsiteX1" fmla="*/ 82737 w 518505"/>
                <a:gd name="connsiteY1" fmla="*/ 928044 h 1081648"/>
                <a:gd name="connsiteX2" fmla="*/ 435768 w 518505"/>
                <a:gd name="connsiteY2" fmla="*/ 928044 h 1081648"/>
                <a:gd name="connsiteX3" fmla="*/ 435768 w 518505"/>
                <a:gd name="connsiteY3" fmla="*/ 838872 h 1081648"/>
                <a:gd name="connsiteX4" fmla="*/ 82737 w 518505"/>
                <a:gd name="connsiteY4" fmla="*/ 668696 h 1081648"/>
                <a:gd name="connsiteX5" fmla="*/ 82737 w 518505"/>
                <a:gd name="connsiteY5" fmla="*/ 757866 h 1081648"/>
                <a:gd name="connsiteX6" fmla="*/ 435768 w 518505"/>
                <a:gd name="connsiteY6" fmla="*/ 757866 h 1081648"/>
                <a:gd name="connsiteX7" fmla="*/ 435768 w 518505"/>
                <a:gd name="connsiteY7" fmla="*/ 668696 h 1081648"/>
                <a:gd name="connsiteX8" fmla="*/ 82737 w 518505"/>
                <a:gd name="connsiteY8" fmla="*/ 498520 h 1081648"/>
                <a:gd name="connsiteX9" fmla="*/ 82737 w 518505"/>
                <a:gd name="connsiteY9" fmla="*/ 587690 h 1081648"/>
                <a:gd name="connsiteX10" fmla="*/ 435768 w 518505"/>
                <a:gd name="connsiteY10" fmla="*/ 587690 h 1081648"/>
                <a:gd name="connsiteX11" fmla="*/ 435768 w 518505"/>
                <a:gd name="connsiteY11" fmla="*/ 498520 h 1081648"/>
                <a:gd name="connsiteX12" fmla="*/ 82737 w 518505"/>
                <a:gd name="connsiteY12" fmla="*/ 328344 h 1081648"/>
                <a:gd name="connsiteX13" fmla="*/ 82737 w 518505"/>
                <a:gd name="connsiteY13" fmla="*/ 417514 h 1081648"/>
                <a:gd name="connsiteX14" fmla="*/ 435768 w 518505"/>
                <a:gd name="connsiteY14" fmla="*/ 417514 h 1081648"/>
                <a:gd name="connsiteX15" fmla="*/ 435768 w 518505"/>
                <a:gd name="connsiteY15" fmla="*/ 328344 h 1081648"/>
                <a:gd name="connsiteX16" fmla="*/ 82737 w 518505"/>
                <a:gd name="connsiteY16" fmla="*/ 158168 h 1081648"/>
                <a:gd name="connsiteX17" fmla="*/ 82737 w 518505"/>
                <a:gd name="connsiteY17" fmla="*/ 247338 h 1081648"/>
                <a:gd name="connsiteX18" fmla="*/ 435768 w 518505"/>
                <a:gd name="connsiteY18" fmla="*/ 247338 h 1081648"/>
                <a:gd name="connsiteX19" fmla="*/ 435768 w 518505"/>
                <a:gd name="connsiteY19" fmla="*/ 158168 h 1081648"/>
                <a:gd name="connsiteX20" fmla="*/ 0 w 518505"/>
                <a:gd name="connsiteY20" fmla="*/ 0 h 1081648"/>
                <a:gd name="connsiteX21" fmla="*/ 82737 w 518505"/>
                <a:gd name="connsiteY21" fmla="*/ 0 h 1081648"/>
                <a:gd name="connsiteX22" fmla="*/ 82737 w 518505"/>
                <a:gd name="connsiteY22" fmla="*/ 77162 h 1081648"/>
                <a:gd name="connsiteX23" fmla="*/ 435768 w 518505"/>
                <a:gd name="connsiteY23" fmla="*/ 77162 h 1081648"/>
                <a:gd name="connsiteX24" fmla="*/ 435768 w 518505"/>
                <a:gd name="connsiteY24" fmla="*/ 0 h 1081648"/>
                <a:gd name="connsiteX25" fmla="*/ 518505 w 518505"/>
                <a:gd name="connsiteY25" fmla="*/ 0 h 1081648"/>
                <a:gd name="connsiteX26" fmla="*/ 518505 w 518505"/>
                <a:gd name="connsiteY26" fmla="*/ 1081648 h 1081648"/>
                <a:gd name="connsiteX27" fmla="*/ 435768 w 518505"/>
                <a:gd name="connsiteY27" fmla="*/ 1081648 h 1081648"/>
                <a:gd name="connsiteX28" fmla="*/ 435768 w 518505"/>
                <a:gd name="connsiteY28" fmla="*/ 1009050 h 1081648"/>
                <a:gd name="connsiteX29" fmla="*/ 82737 w 518505"/>
                <a:gd name="connsiteY29" fmla="*/ 1009050 h 1081648"/>
                <a:gd name="connsiteX30" fmla="*/ 82737 w 518505"/>
                <a:gd name="connsiteY30" fmla="*/ 1081648 h 1081648"/>
                <a:gd name="connsiteX31" fmla="*/ 0 w 518505"/>
                <a:gd name="connsiteY31" fmla="*/ 1081648 h 108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18505" h="1081648">
                  <a:moveTo>
                    <a:pt x="82737" y="838872"/>
                  </a:moveTo>
                  <a:lnTo>
                    <a:pt x="82737" y="928044"/>
                  </a:lnTo>
                  <a:lnTo>
                    <a:pt x="435768" y="928044"/>
                  </a:lnTo>
                  <a:lnTo>
                    <a:pt x="435768" y="838872"/>
                  </a:lnTo>
                  <a:close/>
                  <a:moveTo>
                    <a:pt x="82737" y="668696"/>
                  </a:moveTo>
                  <a:lnTo>
                    <a:pt x="82737" y="757866"/>
                  </a:lnTo>
                  <a:lnTo>
                    <a:pt x="435768" y="757866"/>
                  </a:lnTo>
                  <a:lnTo>
                    <a:pt x="435768" y="668696"/>
                  </a:lnTo>
                  <a:close/>
                  <a:moveTo>
                    <a:pt x="82737" y="498520"/>
                  </a:moveTo>
                  <a:lnTo>
                    <a:pt x="82737" y="587690"/>
                  </a:lnTo>
                  <a:lnTo>
                    <a:pt x="435768" y="587690"/>
                  </a:lnTo>
                  <a:lnTo>
                    <a:pt x="435768" y="498520"/>
                  </a:lnTo>
                  <a:close/>
                  <a:moveTo>
                    <a:pt x="82737" y="328344"/>
                  </a:moveTo>
                  <a:lnTo>
                    <a:pt x="82737" y="417514"/>
                  </a:lnTo>
                  <a:lnTo>
                    <a:pt x="435768" y="417514"/>
                  </a:lnTo>
                  <a:lnTo>
                    <a:pt x="435768" y="328344"/>
                  </a:lnTo>
                  <a:close/>
                  <a:moveTo>
                    <a:pt x="82737" y="158168"/>
                  </a:moveTo>
                  <a:lnTo>
                    <a:pt x="82737" y="247338"/>
                  </a:lnTo>
                  <a:lnTo>
                    <a:pt x="435768" y="247338"/>
                  </a:lnTo>
                  <a:lnTo>
                    <a:pt x="435768" y="158168"/>
                  </a:lnTo>
                  <a:close/>
                  <a:moveTo>
                    <a:pt x="0" y="0"/>
                  </a:moveTo>
                  <a:lnTo>
                    <a:pt x="82737" y="0"/>
                  </a:lnTo>
                  <a:lnTo>
                    <a:pt x="82737" y="77162"/>
                  </a:lnTo>
                  <a:lnTo>
                    <a:pt x="435768" y="77162"/>
                  </a:lnTo>
                  <a:lnTo>
                    <a:pt x="435768" y="0"/>
                  </a:lnTo>
                  <a:lnTo>
                    <a:pt x="518505" y="0"/>
                  </a:lnTo>
                  <a:lnTo>
                    <a:pt x="518505" y="1081648"/>
                  </a:lnTo>
                  <a:lnTo>
                    <a:pt x="435768" y="1081648"/>
                  </a:lnTo>
                  <a:lnTo>
                    <a:pt x="435768" y="1009050"/>
                  </a:lnTo>
                  <a:lnTo>
                    <a:pt x="82737" y="1009050"/>
                  </a:lnTo>
                  <a:lnTo>
                    <a:pt x="82737" y="1081648"/>
                  </a:lnTo>
                  <a:lnTo>
                    <a:pt x="0" y="108164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/>
            <p:cNvSpPr/>
            <p:nvPr/>
          </p:nvSpPr>
          <p:spPr bwMode="auto">
            <a:xfrm>
              <a:off x="8295464" y="1925153"/>
              <a:ext cx="80642" cy="241502"/>
            </a:xfrm>
            <a:custGeom>
              <a:avLst/>
              <a:gdLst>
                <a:gd name="connsiteX0" fmla="*/ 82737 w 518505"/>
                <a:gd name="connsiteY0" fmla="*/ 838872 h 1081648"/>
                <a:gd name="connsiteX1" fmla="*/ 82737 w 518505"/>
                <a:gd name="connsiteY1" fmla="*/ 928044 h 1081648"/>
                <a:gd name="connsiteX2" fmla="*/ 435768 w 518505"/>
                <a:gd name="connsiteY2" fmla="*/ 928044 h 1081648"/>
                <a:gd name="connsiteX3" fmla="*/ 435768 w 518505"/>
                <a:gd name="connsiteY3" fmla="*/ 838872 h 1081648"/>
                <a:gd name="connsiteX4" fmla="*/ 82737 w 518505"/>
                <a:gd name="connsiteY4" fmla="*/ 668696 h 1081648"/>
                <a:gd name="connsiteX5" fmla="*/ 82737 w 518505"/>
                <a:gd name="connsiteY5" fmla="*/ 757866 h 1081648"/>
                <a:gd name="connsiteX6" fmla="*/ 435768 w 518505"/>
                <a:gd name="connsiteY6" fmla="*/ 757866 h 1081648"/>
                <a:gd name="connsiteX7" fmla="*/ 435768 w 518505"/>
                <a:gd name="connsiteY7" fmla="*/ 668696 h 1081648"/>
                <a:gd name="connsiteX8" fmla="*/ 82737 w 518505"/>
                <a:gd name="connsiteY8" fmla="*/ 498520 h 1081648"/>
                <a:gd name="connsiteX9" fmla="*/ 82737 w 518505"/>
                <a:gd name="connsiteY9" fmla="*/ 587690 h 1081648"/>
                <a:gd name="connsiteX10" fmla="*/ 435768 w 518505"/>
                <a:gd name="connsiteY10" fmla="*/ 587690 h 1081648"/>
                <a:gd name="connsiteX11" fmla="*/ 435768 w 518505"/>
                <a:gd name="connsiteY11" fmla="*/ 498520 h 1081648"/>
                <a:gd name="connsiteX12" fmla="*/ 82737 w 518505"/>
                <a:gd name="connsiteY12" fmla="*/ 328344 h 1081648"/>
                <a:gd name="connsiteX13" fmla="*/ 82737 w 518505"/>
                <a:gd name="connsiteY13" fmla="*/ 417514 h 1081648"/>
                <a:gd name="connsiteX14" fmla="*/ 435768 w 518505"/>
                <a:gd name="connsiteY14" fmla="*/ 417514 h 1081648"/>
                <a:gd name="connsiteX15" fmla="*/ 435768 w 518505"/>
                <a:gd name="connsiteY15" fmla="*/ 328344 h 1081648"/>
                <a:gd name="connsiteX16" fmla="*/ 82737 w 518505"/>
                <a:gd name="connsiteY16" fmla="*/ 158168 h 1081648"/>
                <a:gd name="connsiteX17" fmla="*/ 82737 w 518505"/>
                <a:gd name="connsiteY17" fmla="*/ 247338 h 1081648"/>
                <a:gd name="connsiteX18" fmla="*/ 435768 w 518505"/>
                <a:gd name="connsiteY18" fmla="*/ 247338 h 1081648"/>
                <a:gd name="connsiteX19" fmla="*/ 435768 w 518505"/>
                <a:gd name="connsiteY19" fmla="*/ 158168 h 1081648"/>
                <a:gd name="connsiteX20" fmla="*/ 0 w 518505"/>
                <a:gd name="connsiteY20" fmla="*/ 0 h 1081648"/>
                <a:gd name="connsiteX21" fmla="*/ 82737 w 518505"/>
                <a:gd name="connsiteY21" fmla="*/ 0 h 1081648"/>
                <a:gd name="connsiteX22" fmla="*/ 82737 w 518505"/>
                <a:gd name="connsiteY22" fmla="*/ 77162 h 1081648"/>
                <a:gd name="connsiteX23" fmla="*/ 435768 w 518505"/>
                <a:gd name="connsiteY23" fmla="*/ 77162 h 1081648"/>
                <a:gd name="connsiteX24" fmla="*/ 435768 w 518505"/>
                <a:gd name="connsiteY24" fmla="*/ 0 h 1081648"/>
                <a:gd name="connsiteX25" fmla="*/ 518505 w 518505"/>
                <a:gd name="connsiteY25" fmla="*/ 0 h 1081648"/>
                <a:gd name="connsiteX26" fmla="*/ 518505 w 518505"/>
                <a:gd name="connsiteY26" fmla="*/ 1081648 h 1081648"/>
                <a:gd name="connsiteX27" fmla="*/ 435768 w 518505"/>
                <a:gd name="connsiteY27" fmla="*/ 1081648 h 1081648"/>
                <a:gd name="connsiteX28" fmla="*/ 435768 w 518505"/>
                <a:gd name="connsiteY28" fmla="*/ 1009050 h 1081648"/>
                <a:gd name="connsiteX29" fmla="*/ 82737 w 518505"/>
                <a:gd name="connsiteY29" fmla="*/ 1009050 h 1081648"/>
                <a:gd name="connsiteX30" fmla="*/ 82737 w 518505"/>
                <a:gd name="connsiteY30" fmla="*/ 1081648 h 1081648"/>
                <a:gd name="connsiteX31" fmla="*/ 0 w 518505"/>
                <a:gd name="connsiteY31" fmla="*/ 1081648 h 108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18505" h="1081648">
                  <a:moveTo>
                    <a:pt x="82737" y="838872"/>
                  </a:moveTo>
                  <a:lnTo>
                    <a:pt x="82737" y="928044"/>
                  </a:lnTo>
                  <a:lnTo>
                    <a:pt x="435768" y="928044"/>
                  </a:lnTo>
                  <a:lnTo>
                    <a:pt x="435768" y="838872"/>
                  </a:lnTo>
                  <a:close/>
                  <a:moveTo>
                    <a:pt x="82737" y="668696"/>
                  </a:moveTo>
                  <a:lnTo>
                    <a:pt x="82737" y="757866"/>
                  </a:lnTo>
                  <a:lnTo>
                    <a:pt x="435768" y="757866"/>
                  </a:lnTo>
                  <a:lnTo>
                    <a:pt x="435768" y="668696"/>
                  </a:lnTo>
                  <a:close/>
                  <a:moveTo>
                    <a:pt x="82737" y="498520"/>
                  </a:moveTo>
                  <a:lnTo>
                    <a:pt x="82737" y="587690"/>
                  </a:lnTo>
                  <a:lnTo>
                    <a:pt x="435768" y="587690"/>
                  </a:lnTo>
                  <a:lnTo>
                    <a:pt x="435768" y="498520"/>
                  </a:lnTo>
                  <a:close/>
                  <a:moveTo>
                    <a:pt x="82737" y="328344"/>
                  </a:moveTo>
                  <a:lnTo>
                    <a:pt x="82737" y="417514"/>
                  </a:lnTo>
                  <a:lnTo>
                    <a:pt x="435768" y="417514"/>
                  </a:lnTo>
                  <a:lnTo>
                    <a:pt x="435768" y="328344"/>
                  </a:lnTo>
                  <a:close/>
                  <a:moveTo>
                    <a:pt x="82737" y="158168"/>
                  </a:moveTo>
                  <a:lnTo>
                    <a:pt x="82737" y="247338"/>
                  </a:lnTo>
                  <a:lnTo>
                    <a:pt x="435768" y="247338"/>
                  </a:lnTo>
                  <a:lnTo>
                    <a:pt x="435768" y="158168"/>
                  </a:lnTo>
                  <a:close/>
                  <a:moveTo>
                    <a:pt x="0" y="0"/>
                  </a:moveTo>
                  <a:lnTo>
                    <a:pt x="82737" y="0"/>
                  </a:lnTo>
                  <a:lnTo>
                    <a:pt x="82737" y="77162"/>
                  </a:lnTo>
                  <a:lnTo>
                    <a:pt x="435768" y="77162"/>
                  </a:lnTo>
                  <a:lnTo>
                    <a:pt x="435768" y="0"/>
                  </a:lnTo>
                  <a:lnTo>
                    <a:pt x="518505" y="0"/>
                  </a:lnTo>
                  <a:lnTo>
                    <a:pt x="518505" y="1081648"/>
                  </a:lnTo>
                  <a:lnTo>
                    <a:pt x="435768" y="1081648"/>
                  </a:lnTo>
                  <a:lnTo>
                    <a:pt x="435768" y="1009050"/>
                  </a:lnTo>
                  <a:lnTo>
                    <a:pt x="82737" y="1009050"/>
                  </a:lnTo>
                  <a:lnTo>
                    <a:pt x="82737" y="1081648"/>
                  </a:lnTo>
                  <a:lnTo>
                    <a:pt x="0" y="108164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/>
            <p:cNvSpPr/>
            <p:nvPr/>
          </p:nvSpPr>
          <p:spPr bwMode="auto">
            <a:xfrm>
              <a:off x="8682026" y="1939895"/>
              <a:ext cx="73380" cy="474044"/>
            </a:xfrm>
            <a:custGeom>
              <a:avLst/>
              <a:gdLst>
                <a:gd name="connsiteX0" fmla="*/ 11709 w 73380"/>
                <a:gd name="connsiteY0" fmla="*/ 419839 h 474044"/>
                <a:gd name="connsiteX1" fmla="*/ 11709 w 73380"/>
                <a:gd name="connsiteY1" fmla="*/ 439749 h 474044"/>
                <a:gd name="connsiteX2" fmla="*/ 61671 w 73380"/>
                <a:gd name="connsiteY2" fmla="*/ 439749 h 474044"/>
                <a:gd name="connsiteX3" fmla="*/ 61671 w 73380"/>
                <a:gd name="connsiteY3" fmla="*/ 419839 h 474044"/>
                <a:gd name="connsiteX4" fmla="*/ 11709 w 73380"/>
                <a:gd name="connsiteY4" fmla="*/ 381843 h 474044"/>
                <a:gd name="connsiteX5" fmla="*/ 11709 w 73380"/>
                <a:gd name="connsiteY5" fmla="*/ 401753 h 474044"/>
                <a:gd name="connsiteX6" fmla="*/ 61671 w 73380"/>
                <a:gd name="connsiteY6" fmla="*/ 401753 h 474044"/>
                <a:gd name="connsiteX7" fmla="*/ 61671 w 73380"/>
                <a:gd name="connsiteY7" fmla="*/ 381843 h 474044"/>
                <a:gd name="connsiteX8" fmla="*/ 11709 w 73380"/>
                <a:gd name="connsiteY8" fmla="*/ 343848 h 474044"/>
                <a:gd name="connsiteX9" fmla="*/ 11709 w 73380"/>
                <a:gd name="connsiteY9" fmla="*/ 363757 h 474044"/>
                <a:gd name="connsiteX10" fmla="*/ 61671 w 73380"/>
                <a:gd name="connsiteY10" fmla="*/ 363757 h 474044"/>
                <a:gd name="connsiteX11" fmla="*/ 61671 w 73380"/>
                <a:gd name="connsiteY11" fmla="*/ 343848 h 474044"/>
                <a:gd name="connsiteX12" fmla="*/ 11709 w 73380"/>
                <a:gd name="connsiteY12" fmla="*/ 305852 h 474044"/>
                <a:gd name="connsiteX13" fmla="*/ 11709 w 73380"/>
                <a:gd name="connsiteY13" fmla="*/ 325761 h 474044"/>
                <a:gd name="connsiteX14" fmla="*/ 61671 w 73380"/>
                <a:gd name="connsiteY14" fmla="*/ 325761 h 474044"/>
                <a:gd name="connsiteX15" fmla="*/ 61671 w 73380"/>
                <a:gd name="connsiteY15" fmla="*/ 305852 h 474044"/>
                <a:gd name="connsiteX16" fmla="*/ 11709 w 73380"/>
                <a:gd name="connsiteY16" fmla="*/ 267857 h 474044"/>
                <a:gd name="connsiteX17" fmla="*/ 11709 w 73380"/>
                <a:gd name="connsiteY17" fmla="*/ 287766 h 474044"/>
                <a:gd name="connsiteX18" fmla="*/ 61671 w 73380"/>
                <a:gd name="connsiteY18" fmla="*/ 287766 h 474044"/>
                <a:gd name="connsiteX19" fmla="*/ 61671 w 73380"/>
                <a:gd name="connsiteY19" fmla="*/ 267857 h 474044"/>
                <a:gd name="connsiteX20" fmla="*/ 11709 w 73380"/>
                <a:gd name="connsiteY20" fmla="*/ 225293 h 474044"/>
                <a:gd name="connsiteX21" fmla="*/ 11709 w 73380"/>
                <a:gd name="connsiteY21" fmla="*/ 232542 h 474044"/>
                <a:gd name="connsiteX22" fmla="*/ 11709 w 73380"/>
                <a:gd name="connsiteY22" fmla="*/ 241502 h 474044"/>
                <a:gd name="connsiteX23" fmla="*/ 11709 w 73380"/>
                <a:gd name="connsiteY23" fmla="*/ 249770 h 474044"/>
                <a:gd name="connsiteX24" fmla="*/ 61671 w 73380"/>
                <a:gd name="connsiteY24" fmla="*/ 249770 h 474044"/>
                <a:gd name="connsiteX25" fmla="*/ 61671 w 73380"/>
                <a:gd name="connsiteY25" fmla="*/ 241502 h 474044"/>
                <a:gd name="connsiteX26" fmla="*/ 61671 w 73380"/>
                <a:gd name="connsiteY26" fmla="*/ 232542 h 474044"/>
                <a:gd name="connsiteX27" fmla="*/ 61671 w 73380"/>
                <a:gd name="connsiteY27" fmla="*/ 225293 h 474044"/>
                <a:gd name="connsiteX28" fmla="*/ 11709 w 73380"/>
                <a:gd name="connsiteY28" fmla="*/ 187297 h 474044"/>
                <a:gd name="connsiteX29" fmla="*/ 11709 w 73380"/>
                <a:gd name="connsiteY29" fmla="*/ 207207 h 474044"/>
                <a:gd name="connsiteX30" fmla="*/ 61671 w 73380"/>
                <a:gd name="connsiteY30" fmla="*/ 207207 h 474044"/>
                <a:gd name="connsiteX31" fmla="*/ 61671 w 73380"/>
                <a:gd name="connsiteY31" fmla="*/ 187297 h 474044"/>
                <a:gd name="connsiteX32" fmla="*/ 11709 w 73380"/>
                <a:gd name="connsiteY32" fmla="*/ 149301 h 474044"/>
                <a:gd name="connsiteX33" fmla="*/ 11709 w 73380"/>
                <a:gd name="connsiteY33" fmla="*/ 169211 h 474044"/>
                <a:gd name="connsiteX34" fmla="*/ 61671 w 73380"/>
                <a:gd name="connsiteY34" fmla="*/ 169211 h 474044"/>
                <a:gd name="connsiteX35" fmla="*/ 61671 w 73380"/>
                <a:gd name="connsiteY35" fmla="*/ 149301 h 474044"/>
                <a:gd name="connsiteX36" fmla="*/ 11709 w 73380"/>
                <a:gd name="connsiteY36" fmla="*/ 111306 h 474044"/>
                <a:gd name="connsiteX37" fmla="*/ 11709 w 73380"/>
                <a:gd name="connsiteY37" fmla="*/ 131215 h 474044"/>
                <a:gd name="connsiteX38" fmla="*/ 61671 w 73380"/>
                <a:gd name="connsiteY38" fmla="*/ 131215 h 474044"/>
                <a:gd name="connsiteX39" fmla="*/ 61671 w 73380"/>
                <a:gd name="connsiteY39" fmla="*/ 111306 h 474044"/>
                <a:gd name="connsiteX40" fmla="*/ 11709 w 73380"/>
                <a:gd name="connsiteY40" fmla="*/ 73310 h 474044"/>
                <a:gd name="connsiteX41" fmla="*/ 11709 w 73380"/>
                <a:gd name="connsiteY41" fmla="*/ 93219 h 474044"/>
                <a:gd name="connsiteX42" fmla="*/ 61671 w 73380"/>
                <a:gd name="connsiteY42" fmla="*/ 93219 h 474044"/>
                <a:gd name="connsiteX43" fmla="*/ 61671 w 73380"/>
                <a:gd name="connsiteY43" fmla="*/ 73310 h 474044"/>
                <a:gd name="connsiteX44" fmla="*/ 11709 w 73380"/>
                <a:gd name="connsiteY44" fmla="*/ 35315 h 474044"/>
                <a:gd name="connsiteX45" fmla="*/ 11709 w 73380"/>
                <a:gd name="connsiteY45" fmla="*/ 55224 h 474044"/>
                <a:gd name="connsiteX46" fmla="*/ 61671 w 73380"/>
                <a:gd name="connsiteY46" fmla="*/ 55224 h 474044"/>
                <a:gd name="connsiteX47" fmla="*/ 61671 w 73380"/>
                <a:gd name="connsiteY47" fmla="*/ 35315 h 474044"/>
                <a:gd name="connsiteX48" fmla="*/ 0 w 73380"/>
                <a:gd name="connsiteY48" fmla="*/ 0 h 474044"/>
                <a:gd name="connsiteX49" fmla="*/ 11709 w 73380"/>
                <a:gd name="connsiteY49" fmla="*/ 0 h 474044"/>
                <a:gd name="connsiteX50" fmla="*/ 11709 w 73380"/>
                <a:gd name="connsiteY50" fmla="*/ 17228 h 474044"/>
                <a:gd name="connsiteX51" fmla="*/ 61671 w 73380"/>
                <a:gd name="connsiteY51" fmla="*/ 17228 h 474044"/>
                <a:gd name="connsiteX52" fmla="*/ 61671 w 73380"/>
                <a:gd name="connsiteY52" fmla="*/ 0 h 474044"/>
                <a:gd name="connsiteX53" fmla="*/ 73380 w 73380"/>
                <a:gd name="connsiteY53" fmla="*/ 0 h 474044"/>
                <a:gd name="connsiteX54" fmla="*/ 73380 w 73380"/>
                <a:gd name="connsiteY54" fmla="*/ 232542 h 474044"/>
                <a:gd name="connsiteX55" fmla="*/ 73380 w 73380"/>
                <a:gd name="connsiteY55" fmla="*/ 241502 h 474044"/>
                <a:gd name="connsiteX56" fmla="*/ 73380 w 73380"/>
                <a:gd name="connsiteY56" fmla="*/ 474044 h 474044"/>
                <a:gd name="connsiteX57" fmla="*/ 61671 w 73380"/>
                <a:gd name="connsiteY57" fmla="*/ 474044 h 474044"/>
                <a:gd name="connsiteX58" fmla="*/ 61671 w 73380"/>
                <a:gd name="connsiteY58" fmla="*/ 457835 h 474044"/>
                <a:gd name="connsiteX59" fmla="*/ 11709 w 73380"/>
                <a:gd name="connsiteY59" fmla="*/ 457835 h 474044"/>
                <a:gd name="connsiteX60" fmla="*/ 11709 w 73380"/>
                <a:gd name="connsiteY60" fmla="*/ 474044 h 474044"/>
                <a:gd name="connsiteX61" fmla="*/ 0 w 73380"/>
                <a:gd name="connsiteY61" fmla="*/ 474044 h 474044"/>
                <a:gd name="connsiteX62" fmla="*/ 0 w 73380"/>
                <a:gd name="connsiteY62" fmla="*/ 241502 h 474044"/>
                <a:gd name="connsiteX63" fmla="*/ 0 w 73380"/>
                <a:gd name="connsiteY63" fmla="*/ 232542 h 47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3380" h="474044">
                  <a:moveTo>
                    <a:pt x="11709" y="419839"/>
                  </a:moveTo>
                  <a:lnTo>
                    <a:pt x="11709" y="439749"/>
                  </a:lnTo>
                  <a:lnTo>
                    <a:pt x="61671" y="439749"/>
                  </a:lnTo>
                  <a:lnTo>
                    <a:pt x="61671" y="419839"/>
                  </a:lnTo>
                  <a:close/>
                  <a:moveTo>
                    <a:pt x="11709" y="381843"/>
                  </a:moveTo>
                  <a:lnTo>
                    <a:pt x="11709" y="401753"/>
                  </a:lnTo>
                  <a:lnTo>
                    <a:pt x="61671" y="401753"/>
                  </a:lnTo>
                  <a:lnTo>
                    <a:pt x="61671" y="381843"/>
                  </a:lnTo>
                  <a:close/>
                  <a:moveTo>
                    <a:pt x="11709" y="343848"/>
                  </a:moveTo>
                  <a:lnTo>
                    <a:pt x="11709" y="363757"/>
                  </a:lnTo>
                  <a:lnTo>
                    <a:pt x="61671" y="363757"/>
                  </a:lnTo>
                  <a:lnTo>
                    <a:pt x="61671" y="343848"/>
                  </a:lnTo>
                  <a:close/>
                  <a:moveTo>
                    <a:pt x="11709" y="305852"/>
                  </a:moveTo>
                  <a:lnTo>
                    <a:pt x="11709" y="325761"/>
                  </a:lnTo>
                  <a:lnTo>
                    <a:pt x="61671" y="325761"/>
                  </a:lnTo>
                  <a:lnTo>
                    <a:pt x="61671" y="305852"/>
                  </a:lnTo>
                  <a:close/>
                  <a:moveTo>
                    <a:pt x="11709" y="267857"/>
                  </a:moveTo>
                  <a:lnTo>
                    <a:pt x="11709" y="287766"/>
                  </a:lnTo>
                  <a:lnTo>
                    <a:pt x="61671" y="287766"/>
                  </a:lnTo>
                  <a:lnTo>
                    <a:pt x="61671" y="267857"/>
                  </a:lnTo>
                  <a:close/>
                  <a:moveTo>
                    <a:pt x="11709" y="225293"/>
                  </a:moveTo>
                  <a:lnTo>
                    <a:pt x="11709" y="232542"/>
                  </a:lnTo>
                  <a:lnTo>
                    <a:pt x="11709" y="241502"/>
                  </a:lnTo>
                  <a:lnTo>
                    <a:pt x="11709" y="249770"/>
                  </a:lnTo>
                  <a:lnTo>
                    <a:pt x="61671" y="249770"/>
                  </a:lnTo>
                  <a:lnTo>
                    <a:pt x="61671" y="241502"/>
                  </a:lnTo>
                  <a:lnTo>
                    <a:pt x="61671" y="232542"/>
                  </a:lnTo>
                  <a:lnTo>
                    <a:pt x="61671" y="225293"/>
                  </a:lnTo>
                  <a:close/>
                  <a:moveTo>
                    <a:pt x="11709" y="187297"/>
                  </a:moveTo>
                  <a:lnTo>
                    <a:pt x="11709" y="207207"/>
                  </a:lnTo>
                  <a:lnTo>
                    <a:pt x="61671" y="207207"/>
                  </a:lnTo>
                  <a:lnTo>
                    <a:pt x="61671" y="187297"/>
                  </a:lnTo>
                  <a:close/>
                  <a:moveTo>
                    <a:pt x="11709" y="149301"/>
                  </a:moveTo>
                  <a:lnTo>
                    <a:pt x="11709" y="169211"/>
                  </a:lnTo>
                  <a:lnTo>
                    <a:pt x="61671" y="169211"/>
                  </a:lnTo>
                  <a:lnTo>
                    <a:pt x="61671" y="149301"/>
                  </a:lnTo>
                  <a:close/>
                  <a:moveTo>
                    <a:pt x="11709" y="111306"/>
                  </a:moveTo>
                  <a:lnTo>
                    <a:pt x="11709" y="131215"/>
                  </a:lnTo>
                  <a:lnTo>
                    <a:pt x="61671" y="131215"/>
                  </a:lnTo>
                  <a:lnTo>
                    <a:pt x="61671" y="111306"/>
                  </a:lnTo>
                  <a:close/>
                  <a:moveTo>
                    <a:pt x="11709" y="73310"/>
                  </a:moveTo>
                  <a:lnTo>
                    <a:pt x="11709" y="93219"/>
                  </a:lnTo>
                  <a:lnTo>
                    <a:pt x="61671" y="93219"/>
                  </a:lnTo>
                  <a:lnTo>
                    <a:pt x="61671" y="73310"/>
                  </a:lnTo>
                  <a:close/>
                  <a:moveTo>
                    <a:pt x="11709" y="35315"/>
                  </a:moveTo>
                  <a:lnTo>
                    <a:pt x="11709" y="55224"/>
                  </a:lnTo>
                  <a:lnTo>
                    <a:pt x="61671" y="55224"/>
                  </a:lnTo>
                  <a:lnTo>
                    <a:pt x="61671" y="35315"/>
                  </a:lnTo>
                  <a:close/>
                  <a:moveTo>
                    <a:pt x="0" y="0"/>
                  </a:moveTo>
                  <a:lnTo>
                    <a:pt x="11709" y="0"/>
                  </a:lnTo>
                  <a:lnTo>
                    <a:pt x="11709" y="17228"/>
                  </a:lnTo>
                  <a:lnTo>
                    <a:pt x="61671" y="17228"/>
                  </a:lnTo>
                  <a:lnTo>
                    <a:pt x="61671" y="0"/>
                  </a:lnTo>
                  <a:lnTo>
                    <a:pt x="73380" y="0"/>
                  </a:lnTo>
                  <a:lnTo>
                    <a:pt x="73380" y="232542"/>
                  </a:lnTo>
                  <a:lnTo>
                    <a:pt x="73380" y="241502"/>
                  </a:lnTo>
                  <a:lnTo>
                    <a:pt x="73380" y="474044"/>
                  </a:lnTo>
                  <a:lnTo>
                    <a:pt x="61671" y="474044"/>
                  </a:lnTo>
                  <a:lnTo>
                    <a:pt x="61671" y="457835"/>
                  </a:lnTo>
                  <a:lnTo>
                    <a:pt x="11709" y="457835"/>
                  </a:lnTo>
                  <a:lnTo>
                    <a:pt x="11709" y="474044"/>
                  </a:lnTo>
                  <a:lnTo>
                    <a:pt x="0" y="474044"/>
                  </a:lnTo>
                  <a:lnTo>
                    <a:pt x="0" y="241502"/>
                  </a:lnTo>
                  <a:lnTo>
                    <a:pt x="0" y="23254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/>
            <p:cNvSpPr/>
            <p:nvPr/>
          </p:nvSpPr>
          <p:spPr bwMode="auto">
            <a:xfrm>
              <a:off x="7929551" y="1697008"/>
              <a:ext cx="73380" cy="474044"/>
            </a:xfrm>
            <a:custGeom>
              <a:avLst/>
              <a:gdLst>
                <a:gd name="connsiteX0" fmla="*/ 11709 w 73380"/>
                <a:gd name="connsiteY0" fmla="*/ 419839 h 474044"/>
                <a:gd name="connsiteX1" fmla="*/ 11709 w 73380"/>
                <a:gd name="connsiteY1" fmla="*/ 439749 h 474044"/>
                <a:gd name="connsiteX2" fmla="*/ 61671 w 73380"/>
                <a:gd name="connsiteY2" fmla="*/ 439749 h 474044"/>
                <a:gd name="connsiteX3" fmla="*/ 61671 w 73380"/>
                <a:gd name="connsiteY3" fmla="*/ 419839 h 474044"/>
                <a:gd name="connsiteX4" fmla="*/ 11709 w 73380"/>
                <a:gd name="connsiteY4" fmla="*/ 381843 h 474044"/>
                <a:gd name="connsiteX5" fmla="*/ 11709 w 73380"/>
                <a:gd name="connsiteY5" fmla="*/ 401753 h 474044"/>
                <a:gd name="connsiteX6" fmla="*/ 61671 w 73380"/>
                <a:gd name="connsiteY6" fmla="*/ 401753 h 474044"/>
                <a:gd name="connsiteX7" fmla="*/ 61671 w 73380"/>
                <a:gd name="connsiteY7" fmla="*/ 381843 h 474044"/>
                <a:gd name="connsiteX8" fmla="*/ 11709 w 73380"/>
                <a:gd name="connsiteY8" fmla="*/ 343848 h 474044"/>
                <a:gd name="connsiteX9" fmla="*/ 11709 w 73380"/>
                <a:gd name="connsiteY9" fmla="*/ 363757 h 474044"/>
                <a:gd name="connsiteX10" fmla="*/ 61671 w 73380"/>
                <a:gd name="connsiteY10" fmla="*/ 363757 h 474044"/>
                <a:gd name="connsiteX11" fmla="*/ 61671 w 73380"/>
                <a:gd name="connsiteY11" fmla="*/ 343848 h 474044"/>
                <a:gd name="connsiteX12" fmla="*/ 11709 w 73380"/>
                <a:gd name="connsiteY12" fmla="*/ 305852 h 474044"/>
                <a:gd name="connsiteX13" fmla="*/ 11709 w 73380"/>
                <a:gd name="connsiteY13" fmla="*/ 325761 h 474044"/>
                <a:gd name="connsiteX14" fmla="*/ 61671 w 73380"/>
                <a:gd name="connsiteY14" fmla="*/ 325761 h 474044"/>
                <a:gd name="connsiteX15" fmla="*/ 61671 w 73380"/>
                <a:gd name="connsiteY15" fmla="*/ 305852 h 474044"/>
                <a:gd name="connsiteX16" fmla="*/ 11709 w 73380"/>
                <a:gd name="connsiteY16" fmla="*/ 267857 h 474044"/>
                <a:gd name="connsiteX17" fmla="*/ 11709 w 73380"/>
                <a:gd name="connsiteY17" fmla="*/ 287766 h 474044"/>
                <a:gd name="connsiteX18" fmla="*/ 61671 w 73380"/>
                <a:gd name="connsiteY18" fmla="*/ 287766 h 474044"/>
                <a:gd name="connsiteX19" fmla="*/ 61671 w 73380"/>
                <a:gd name="connsiteY19" fmla="*/ 267857 h 474044"/>
                <a:gd name="connsiteX20" fmla="*/ 11709 w 73380"/>
                <a:gd name="connsiteY20" fmla="*/ 225293 h 474044"/>
                <a:gd name="connsiteX21" fmla="*/ 11709 w 73380"/>
                <a:gd name="connsiteY21" fmla="*/ 232542 h 474044"/>
                <a:gd name="connsiteX22" fmla="*/ 11709 w 73380"/>
                <a:gd name="connsiteY22" fmla="*/ 241502 h 474044"/>
                <a:gd name="connsiteX23" fmla="*/ 11709 w 73380"/>
                <a:gd name="connsiteY23" fmla="*/ 249770 h 474044"/>
                <a:gd name="connsiteX24" fmla="*/ 61671 w 73380"/>
                <a:gd name="connsiteY24" fmla="*/ 249770 h 474044"/>
                <a:gd name="connsiteX25" fmla="*/ 61671 w 73380"/>
                <a:gd name="connsiteY25" fmla="*/ 241502 h 474044"/>
                <a:gd name="connsiteX26" fmla="*/ 61671 w 73380"/>
                <a:gd name="connsiteY26" fmla="*/ 232542 h 474044"/>
                <a:gd name="connsiteX27" fmla="*/ 61671 w 73380"/>
                <a:gd name="connsiteY27" fmla="*/ 225293 h 474044"/>
                <a:gd name="connsiteX28" fmla="*/ 11709 w 73380"/>
                <a:gd name="connsiteY28" fmla="*/ 187297 h 474044"/>
                <a:gd name="connsiteX29" fmla="*/ 11709 w 73380"/>
                <a:gd name="connsiteY29" fmla="*/ 207207 h 474044"/>
                <a:gd name="connsiteX30" fmla="*/ 61671 w 73380"/>
                <a:gd name="connsiteY30" fmla="*/ 207207 h 474044"/>
                <a:gd name="connsiteX31" fmla="*/ 61671 w 73380"/>
                <a:gd name="connsiteY31" fmla="*/ 187297 h 474044"/>
                <a:gd name="connsiteX32" fmla="*/ 11709 w 73380"/>
                <a:gd name="connsiteY32" fmla="*/ 149301 h 474044"/>
                <a:gd name="connsiteX33" fmla="*/ 11709 w 73380"/>
                <a:gd name="connsiteY33" fmla="*/ 169211 h 474044"/>
                <a:gd name="connsiteX34" fmla="*/ 61671 w 73380"/>
                <a:gd name="connsiteY34" fmla="*/ 169211 h 474044"/>
                <a:gd name="connsiteX35" fmla="*/ 61671 w 73380"/>
                <a:gd name="connsiteY35" fmla="*/ 149301 h 474044"/>
                <a:gd name="connsiteX36" fmla="*/ 11709 w 73380"/>
                <a:gd name="connsiteY36" fmla="*/ 111306 h 474044"/>
                <a:gd name="connsiteX37" fmla="*/ 11709 w 73380"/>
                <a:gd name="connsiteY37" fmla="*/ 131215 h 474044"/>
                <a:gd name="connsiteX38" fmla="*/ 61671 w 73380"/>
                <a:gd name="connsiteY38" fmla="*/ 131215 h 474044"/>
                <a:gd name="connsiteX39" fmla="*/ 61671 w 73380"/>
                <a:gd name="connsiteY39" fmla="*/ 111306 h 474044"/>
                <a:gd name="connsiteX40" fmla="*/ 11709 w 73380"/>
                <a:gd name="connsiteY40" fmla="*/ 73310 h 474044"/>
                <a:gd name="connsiteX41" fmla="*/ 11709 w 73380"/>
                <a:gd name="connsiteY41" fmla="*/ 93219 h 474044"/>
                <a:gd name="connsiteX42" fmla="*/ 61671 w 73380"/>
                <a:gd name="connsiteY42" fmla="*/ 93219 h 474044"/>
                <a:gd name="connsiteX43" fmla="*/ 61671 w 73380"/>
                <a:gd name="connsiteY43" fmla="*/ 73310 h 474044"/>
                <a:gd name="connsiteX44" fmla="*/ 11709 w 73380"/>
                <a:gd name="connsiteY44" fmla="*/ 35315 h 474044"/>
                <a:gd name="connsiteX45" fmla="*/ 11709 w 73380"/>
                <a:gd name="connsiteY45" fmla="*/ 55224 h 474044"/>
                <a:gd name="connsiteX46" fmla="*/ 61671 w 73380"/>
                <a:gd name="connsiteY46" fmla="*/ 55224 h 474044"/>
                <a:gd name="connsiteX47" fmla="*/ 61671 w 73380"/>
                <a:gd name="connsiteY47" fmla="*/ 35315 h 474044"/>
                <a:gd name="connsiteX48" fmla="*/ 0 w 73380"/>
                <a:gd name="connsiteY48" fmla="*/ 0 h 474044"/>
                <a:gd name="connsiteX49" fmla="*/ 11709 w 73380"/>
                <a:gd name="connsiteY49" fmla="*/ 0 h 474044"/>
                <a:gd name="connsiteX50" fmla="*/ 11709 w 73380"/>
                <a:gd name="connsiteY50" fmla="*/ 17228 h 474044"/>
                <a:gd name="connsiteX51" fmla="*/ 61671 w 73380"/>
                <a:gd name="connsiteY51" fmla="*/ 17228 h 474044"/>
                <a:gd name="connsiteX52" fmla="*/ 61671 w 73380"/>
                <a:gd name="connsiteY52" fmla="*/ 0 h 474044"/>
                <a:gd name="connsiteX53" fmla="*/ 73380 w 73380"/>
                <a:gd name="connsiteY53" fmla="*/ 0 h 474044"/>
                <a:gd name="connsiteX54" fmla="*/ 73380 w 73380"/>
                <a:gd name="connsiteY54" fmla="*/ 232542 h 474044"/>
                <a:gd name="connsiteX55" fmla="*/ 73380 w 73380"/>
                <a:gd name="connsiteY55" fmla="*/ 241502 h 474044"/>
                <a:gd name="connsiteX56" fmla="*/ 73380 w 73380"/>
                <a:gd name="connsiteY56" fmla="*/ 474044 h 474044"/>
                <a:gd name="connsiteX57" fmla="*/ 61671 w 73380"/>
                <a:gd name="connsiteY57" fmla="*/ 474044 h 474044"/>
                <a:gd name="connsiteX58" fmla="*/ 61671 w 73380"/>
                <a:gd name="connsiteY58" fmla="*/ 457835 h 474044"/>
                <a:gd name="connsiteX59" fmla="*/ 11709 w 73380"/>
                <a:gd name="connsiteY59" fmla="*/ 457835 h 474044"/>
                <a:gd name="connsiteX60" fmla="*/ 11709 w 73380"/>
                <a:gd name="connsiteY60" fmla="*/ 474044 h 474044"/>
                <a:gd name="connsiteX61" fmla="*/ 0 w 73380"/>
                <a:gd name="connsiteY61" fmla="*/ 474044 h 474044"/>
                <a:gd name="connsiteX62" fmla="*/ 0 w 73380"/>
                <a:gd name="connsiteY62" fmla="*/ 241502 h 474044"/>
                <a:gd name="connsiteX63" fmla="*/ 0 w 73380"/>
                <a:gd name="connsiteY63" fmla="*/ 232542 h 47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3380" h="474044">
                  <a:moveTo>
                    <a:pt x="11709" y="419839"/>
                  </a:moveTo>
                  <a:lnTo>
                    <a:pt x="11709" y="439749"/>
                  </a:lnTo>
                  <a:lnTo>
                    <a:pt x="61671" y="439749"/>
                  </a:lnTo>
                  <a:lnTo>
                    <a:pt x="61671" y="419839"/>
                  </a:lnTo>
                  <a:close/>
                  <a:moveTo>
                    <a:pt x="11709" y="381843"/>
                  </a:moveTo>
                  <a:lnTo>
                    <a:pt x="11709" y="401753"/>
                  </a:lnTo>
                  <a:lnTo>
                    <a:pt x="61671" y="401753"/>
                  </a:lnTo>
                  <a:lnTo>
                    <a:pt x="61671" y="381843"/>
                  </a:lnTo>
                  <a:close/>
                  <a:moveTo>
                    <a:pt x="11709" y="343848"/>
                  </a:moveTo>
                  <a:lnTo>
                    <a:pt x="11709" y="363757"/>
                  </a:lnTo>
                  <a:lnTo>
                    <a:pt x="61671" y="363757"/>
                  </a:lnTo>
                  <a:lnTo>
                    <a:pt x="61671" y="343848"/>
                  </a:lnTo>
                  <a:close/>
                  <a:moveTo>
                    <a:pt x="11709" y="305852"/>
                  </a:moveTo>
                  <a:lnTo>
                    <a:pt x="11709" y="325761"/>
                  </a:lnTo>
                  <a:lnTo>
                    <a:pt x="61671" y="325761"/>
                  </a:lnTo>
                  <a:lnTo>
                    <a:pt x="61671" y="305852"/>
                  </a:lnTo>
                  <a:close/>
                  <a:moveTo>
                    <a:pt x="11709" y="267857"/>
                  </a:moveTo>
                  <a:lnTo>
                    <a:pt x="11709" y="287766"/>
                  </a:lnTo>
                  <a:lnTo>
                    <a:pt x="61671" y="287766"/>
                  </a:lnTo>
                  <a:lnTo>
                    <a:pt x="61671" y="267857"/>
                  </a:lnTo>
                  <a:close/>
                  <a:moveTo>
                    <a:pt x="11709" y="225293"/>
                  </a:moveTo>
                  <a:lnTo>
                    <a:pt x="11709" y="232542"/>
                  </a:lnTo>
                  <a:lnTo>
                    <a:pt x="11709" y="241502"/>
                  </a:lnTo>
                  <a:lnTo>
                    <a:pt x="11709" y="249770"/>
                  </a:lnTo>
                  <a:lnTo>
                    <a:pt x="61671" y="249770"/>
                  </a:lnTo>
                  <a:lnTo>
                    <a:pt x="61671" y="241502"/>
                  </a:lnTo>
                  <a:lnTo>
                    <a:pt x="61671" y="232542"/>
                  </a:lnTo>
                  <a:lnTo>
                    <a:pt x="61671" y="225293"/>
                  </a:lnTo>
                  <a:close/>
                  <a:moveTo>
                    <a:pt x="11709" y="187297"/>
                  </a:moveTo>
                  <a:lnTo>
                    <a:pt x="11709" y="207207"/>
                  </a:lnTo>
                  <a:lnTo>
                    <a:pt x="61671" y="207207"/>
                  </a:lnTo>
                  <a:lnTo>
                    <a:pt x="61671" y="187297"/>
                  </a:lnTo>
                  <a:close/>
                  <a:moveTo>
                    <a:pt x="11709" y="149301"/>
                  </a:moveTo>
                  <a:lnTo>
                    <a:pt x="11709" y="169211"/>
                  </a:lnTo>
                  <a:lnTo>
                    <a:pt x="61671" y="169211"/>
                  </a:lnTo>
                  <a:lnTo>
                    <a:pt x="61671" y="149301"/>
                  </a:lnTo>
                  <a:close/>
                  <a:moveTo>
                    <a:pt x="11709" y="111306"/>
                  </a:moveTo>
                  <a:lnTo>
                    <a:pt x="11709" y="131215"/>
                  </a:lnTo>
                  <a:lnTo>
                    <a:pt x="61671" y="131215"/>
                  </a:lnTo>
                  <a:lnTo>
                    <a:pt x="61671" y="111306"/>
                  </a:lnTo>
                  <a:close/>
                  <a:moveTo>
                    <a:pt x="11709" y="73310"/>
                  </a:moveTo>
                  <a:lnTo>
                    <a:pt x="11709" y="93219"/>
                  </a:lnTo>
                  <a:lnTo>
                    <a:pt x="61671" y="93219"/>
                  </a:lnTo>
                  <a:lnTo>
                    <a:pt x="61671" y="73310"/>
                  </a:lnTo>
                  <a:close/>
                  <a:moveTo>
                    <a:pt x="11709" y="35315"/>
                  </a:moveTo>
                  <a:lnTo>
                    <a:pt x="11709" y="55224"/>
                  </a:lnTo>
                  <a:lnTo>
                    <a:pt x="61671" y="55224"/>
                  </a:lnTo>
                  <a:lnTo>
                    <a:pt x="61671" y="35315"/>
                  </a:lnTo>
                  <a:close/>
                  <a:moveTo>
                    <a:pt x="0" y="0"/>
                  </a:moveTo>
                  <a:lnTo>
                    <a:pt x="11709" y="0"/>
                  </a:lnTo>
                  <a:lnTo>
                    <a:pt x="11709" y="17228"/>
                  </a:lnTo>
                  <a:lnTo>
                    <a:pt x="61671" y="17228"/>
                  </a:lnTo>
                  <a:lnTo>
                    <a:pt x="61671" y="0"/>
                  </a:lnTo>
                  <a:lnTo>
                    <a:pt x="73380" y="0"/>
                  </a:lnTo>
                  <a:lnTo>
                    <a:pt x="73380" y="232542"/>
                  </a:lnTo>
                  <a:lnTo>
                    <a:pt x="73380" y="241502"/>
                  </a:lnTo>
                  <a:lnTo>
                    <a:pt x="73380" y="474044"/>
                  </a:lnTo>
                  <a:lnTo>
                    <a:pt x="61671" y="474044"/>
                  </a:lnTo>
                  <a:lnTo>
                    <a:pt x="61671" y="457835"/>
                  </a:lnTo>
                  <a:lnTo>
                    <a:pt x="11709" y="457835"/>
                  </a:lnTo>
                  <a:lnTo>
                    <a:pt x="11709" y="474044"/>
                  </a:lnTo>
                  <a:lnTo>
                    <a:pt x="0" y="474044"/>
                  </a:lnTo>
                  <a:lnTo>
                    <a:pt x="0" y="241502"/>
                  </a:lnTo>
                  <a:lnTo>
                    <a:pt x="0" y="23254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/>
            <p:cNvSpPr/>
            <p:nvPr/>
          </p:nvSpPr>
          <p:spPr bwMode="auto">
            <a:xfrm>
              <a:off x="7596176" y="1987044"/>
              <a:ext cx="73380" cy="474044"/>
            </a:xfrm>
            <a:custGeom>
              <a:avLst/>
              <a:gdLst>
                <a:gd name="connsiteX0" fmla="*/ 11709 w 73380"/>
                <a:gd name="connsiteY0" fmla="*/ 419839 h 474044"/>
                <a:gd name="connsiteX1" fmla="*/ 11709 w 73380"/>
                <a:gd name="connsiteY1" fmla="*/ 439749 h 474044"/>
                <a:gd name="connsiteX2" fmla="*/ 61671 w 73380"/>
                <a:gd name="connsiteY2" fmla="*/ 439749 h 474044"/>
                <a:gd name="connsiteX3" fmla="*/ 61671 w 73380"/>
                <a:gd name="connsiteY3" fmla="*/ 419839 h 474044"/>
                <a:gd name="connsiteX4" fmla="*/ 11709 w 73380"/>
                <a:gd name="connsiteY4" fmla="*/ 381843 h 474044"/>
                <a:gd name="connsiteX5" fmla="*/ 11709 w 73380"/>
                <a:gd name="connsiteY5" fmla="*/ 401753 h 474044"/>
                <a:gd name="connsiteX6" fmla="*/ 61671 w 73380"/>
                <a:gd name="connsiteY6" fmla="*/ 401753 h 474044"/>
                <a:gd name="connsiteX7" fmla="*/ 61671 w 73380"/>
                <a:gd name="connsiteY7" fmla="*/ 381843 h 474044"/>
                <a:gd name="connsiteX8" fmla="*/ 11709 w 73380"/>
                <a:gd name="connsiteY8" fmla="*/ 343848 h 474044"/>
                <a:gd name="connsiteX9" fmla="*/ 11709 w 73380"/>
                <a:gd name="connsiteY9" fmla="*/ 363757 h 474044"/>
                <a:gd name="connsiteX10" fmla="*/ 61671 w 73380"/>
                <a:gd name="connsiteY10" fmla="*/ 363757 h 474044"/>
                <a:gd name="connsiteX11" fmla="*/ 61671 w 73380"/>
                <a:gd name="connsiteY11" fmla="*/ 343848 h 474044"/>
                <a:gd name="connsiteX12" fmla="*/ 11709 w 73380"/>
                <a:gd name="connsiteY12" fmla="*/ 305852 h 474044"/>
                <a:gd name="connsiteX13" fmla="*/ 11709 w 73380"/>
                <a:gd name="connsiteY13" fmla="*/ 325761 h 474044"/>
                <a:gd name="connsiteX14" fmla="*/ 61671 w 73380"/>
                <a:gd name="connsiteY14" fmla="*/ 325761 h 474044"/>
                <a:gd name="connsiteX15" fmla="*/ 61671 w 73380"/>
                <a:gd name="connsiteY15" fmla="*/ 305852 h 474044"/>
                <a:gd name="connsiteX16" fmla="*/ 11709 w 73380"/>
                <a:gd name="connsiteY16" fmla="*/ 267857 h 474044"/>
                <a:gd name="connsiteX17" fmla="*/ 11709 w 73380"/>
                <a:gd name="connsiteY17" fmla="*/ 287766 h 474044"/>
                <a:gd name="connsiteX18" fmla="*/ 61671 w 73380"/>
                <a:gd name="connsiteY18" fmla="*/ 287766 h 474044"/>
                <a:gd name="connsiteX19" fmla="*/ 61671 w 73380"/>
                <a:gd name="connsiteY19" fmla="*/ 267857 h 474044"/>
                <a:gd name="connsiteX20" fmla="*/ 11709 w 73380"/>
                <a:gd name="connsiteY20" fmla="*/ 225293 h 474044"/>
                <a:gd name="connsiteX21" fmla="*/ 11709 w 73380"/>
                <a:gd name="connsiteY21" fmla="*/ 232542 h 474044"/>
                <a:gd name="connsiteX22" fmla="*/ 11709 w 73380"/>
                <a:gd name="connsiteY22" fmla="*/ 241502 h 474044"/>
                <a:gd name="connsiteX23" fmla="*/ 11709 w 73380"/>
                <a:gd name="connsiteY23" fmla="*/ 249770 h 474044"/>
                <a:gd name="connsiteX24" fmla="*/ 61671 w 73380"/>
                <a:gd name="connsiteY24" fmla="*/ 249770 h 474044"/>
                <a:gd name="connsiteX25" fmla="*/ 61671 w 73380"/>
                <a:gd name="connsiteY25" fmla="*/ 241502 h 474044"/>
                <a:gd name="connsiteX26" fmla="*/ 61671 w 73380"/>
                <a:gd name="connsiteY26" fmla="*/ 232542 h 474044"/>
                <a:gd name="connsiteX27" fmla="*/ 61671 w 73380"/>
                <a:gd name="connsiteY27" fmla="*/ 225293 h 474044"/>
                <a:gd name="connsiteX28" fmla="*/ 11709 w 73380"/>
                <a:gd name="connsiteY28" fmla="*/ 187297 h 474044"/>
                <a:gd name="connsiteX29" fmla="*/ 11709 w 73380"/>
                <a:gd name="connsiteY29" fmla="*/ 207207 h 474044"/>
                <a:gd name="connsiteX30" fmla="*/ 61671 w 73380"/>
                <a:gd name="connsiteY30" fmla="*/ 207207 h 474044"/>
                <a:gd name="connsiteX31" fmla="*/ 61671 w 73380"/>
                <a:gd name="connsiteY31" fmla="*/ 187297 h 474044"/>
                <a:gd name="connsiteX32" fmla="*/ 11709 w 73380"/>
                <a:gd name="connsiteY32" fmla="*/ 149301 h 474044"/>
                <a:gd name="connsiteX33" fmla="*/ 11709 w 73380"/>
                <a:gd name="connsiteY33" fmla="*/ 169211 h 474044"/>
                <a:gd name="connsiteX34" fmla="*/ 61671 w 73380"/>
                <a:gd name="connsiteY34" fmla="*/ 169211 h 474044"/>
                <a:gd name="connsiteX35" fmla="*/ 61671 w 73380"/>
                <a:gd name="connsiteY35" fmla="*/ 149301 h 474044"/>
                <a:gd name="connsiteX36" fmla="*/ 11709 w 73380"/>
                <a:gd name="connsiteY36" fmla="*/ 111306 h 474044"/>
                <a:gd name="connsiteX37" fmla="*/ 11709 w 73380"/>
                <a:gd name="connsiteY37" fmla="*/ 131215 h 474044"/>
                <a:gd name="connsiteX38" fmla="*/ 61671 w 73380"/>
                <a:gd name="connsiteY38" fmla="*/ 131215 h 474044"/>
                <a:gd name="connsiteX39" fmla="*/ 61671 w 73380"/>
                <a:gd name="connsiteY39" fmla="*/ 111306 h 474044"/>
                <a:gd name="connsiteX40" fmla="*/ 11709 w 73380"/>
                <a:gd name="connsiteY40" fmla="*/ 73310 h 474044"/>
                <a:gd name="connsiteX41" fmla="*/ 11709 w 73380"/>
                <a:gd name="connsiteY41" fmla="*/ 93219 h 474044"/>
                <a:gd name="connsiteX42" fmla="*/ 61671 w 73380"/>
                <a:gd name="connsiteY42" fmla="*/ 93219 h 474044"/>
                <a:gd name="connsiteX43" fmla="*/ 61671 w 73380"/>
                <a:gd name="connsiteY43" fmla="*/ 73310 h 474044"/>
                <a:gd name="connsiteX44" fmla="*/ 11709 w 73380"/>
                <a:gd name="connsiteY44" fmla="*/ 35315 h 474044"/>
                <a:gd name="connsiteX45" fmla="*/ 11709 w 73380"/>
                <a:gd name="connsiteY45" fmla="*/ 55224 h 474044"/>
                <a:gd name="connsiteX46" fmla="*/ 61671 w 73380"/>
                <a:gd name="connsiteY46" fmla="*/ 55224 h 474044"/>
                <a:gd name="connsiteX47" fmla="*/ 61671 w 73380"/>
                <a:gd name="connsiteY47" fmla="*/ 35315 h 474044"/>
                <a:gd name="connsiteX48" fmla="*/ 0 w 73380"/>
                <a:gd name="connsiteY48" fmla="*/ 0 h 474044"/>
                <a:gd name="connsiteX49" fmla="*/ 11709 w 73380"/>
                <a:gd name="connsiteY49" fmla="*/ 0 h 474044"/>
                <a:gd name="connsiteX50" fmla="*/ 11709 w 73380"/>
                <a:gd name="connsiteY50" fmla="*/ 17228 h 474044"/>
                <a:gd name="connsiteX51" fmla="*/ 61671 w 73380"/>
                <a:gd name="connsiteY51" fmla="*/ 17228 h 474044"/>
                <a:gd name="connsiteX52" fmla="*/ 61671 w 73380"/>
                <a:gd name="connsiteY52" fmla="*/ 0 h 474044"/>
                <a:gd name="connsiteX53" fmla="*/ 73380 w 73380"/>
                <a:gd name="connsiteY53" fmla="*/ 0 h 474044"/>
                <a:gd name="connsiteX54" fmla="*/ 73380 w 73380"/>
                <a:gd name="connsiteY54" fmla="*/ 232542 h 474044"/>
                <a:gd name="connsiteX55" fmla="*/ 73380 w 73380"/>
                <a:gd name="connsiteY55" fmla="*/ 241502 h 474044"/>
                <a:gd name="connsiteX56" fmla="*/ 73380 w 73380"/>
                <a:gd name="connsiteY56" fmla="*/ 474044 h 474044"/>
                <a:gd name="connsiteX57" fmla="*/ 61671 w 73380"/>
                <a:gd name="connsiteY57" fmla="*/ 474044 h 474044"/>
                <a:gd name="connsiteX58" fmla="*/ 61671 w 73380"/>
                <a:gd name="connsiteY58" fmla="*/ 457835 h 474044"/>
                <a:gd name="connsiteX59" fmla="*/ 11709 w 73380"/>
                <a:gd name="connsiteY59" fmla="*/ 457835 h 474044"/>
                <a:gd name="connsiteX60" fmla="*/ 11709 w 73380"/>
                <a:gd name="connsiteY60" fmla="*/ 474044 h 474044"/>
                <a:gd name="connsiteX61" fmla="*/ 0 w 73380"/>
                <a:gd name="connsiteY61" fmla="*/ 474044 h 474044"/>
                <a:gd name="connsiteX62" fmla="*/ 0 w 73380"/>
                <a:gd name="connsiteY62" fmla="*/ 241502 h 474044"/>
                <a:gd name="connsiteX63" fmla="*/ 0 w 73380"/>
                <a:gd name="connsiteY63" fmla="*/ 232542 h 47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3380" h="474044">
                  <a:moveTo>
                    <a:pt x="11709" y="419839"/>
                  </a:moveTo>
                  <a:lnTo>
                    <a:pt x="11709" y="439749"/>
                  </a:lnTo>
                  <a:lnTo>
                    <a:pt x="61671" y="439749"/>
                  </a:lnTo>
                  <a:lnTo>
                    <a:pt x="61671" y="419839"/>
                  </a:lnTo>
                  <a:close/>
                  <a:moveTo>
                    <a:pt x="11709" y="381843"/>
                  </a:moveTo>
                  <a:lnTo>
                    <a:pt x="11709" y="401753"/>
                  </a:lnTo>
                  <a:lnTo>
                    <a:pt x="61671" y="401753"/>
                  </a:lnTo>
                  <a:lnTo>
                    <a:pt x="61671" y="381843"/>
                  </a:lnTo>
                  <a:close/>
                  <a:moveTo>
                    <a:pt x="11709" y="343848"/>
                  </a:moveTo>
                  <a:lnTo>
                    <a:pt x="11709" y="363757"/>
                  </a:lnTo>
                  <a:lnTo>
                    <a:pt x="61671" y="363757"/>
                  </a:lnTo>
                  <a:lnTo>
                    <a:pt x="61671" y="343848"/>
                  </a:lnTo>
                  <a:close/>
                  <a:moveTo>
                    <a:pt x="11709" y="305852"/>
                  </a:moveTo>
                  <a:lnTo>
                    <a:pt x="11709" y="325761"/>
                  </a:lnTo>
                  <a:lnTo>
                    <a:pt x="61671" y="325761"/>
                  </a:lnTo>
                  <a:lnTo>
                    <a:pt x="61671" y="305852"/>
                  </a:lnTo>
                  <a:close/>
                  <a:moveTo>
                    <a:pt x="11709" y="267857"/>
                  </a:moveTo>
                  <a:lnTo>
                    <a:pt x="11709" y="287766"/>
                  </a:lnTo>
                  <a:lnTo>
                    <a:pt x="61671" y="287766"/>
                  </a:lnTo>
                  <a:lnTo>
                    <a:pt x="61671" y="267857"/>
                  </a:lnTo>
                  <a:close/>
                  <a:moveTo>
                    <a:pt x="11709" y="225293"/>
                  </a:moveTo>
                  <a:lnTo>
                    <a:pt x="11709" y="232542"/>
                  </a:lnTo>
                  <a:lnTo>
                    <a:pt x="11709" y="241502"/>
                  </a:lnTo>
                  <a:lnTo>
                    <a:pt x="11709" y="249770"/>
                  </a:lnTo>
                  <a:lnTo>
                    <a:pt x="61671" y="249770"/>
                  </a:lnTo>
                  <a:lnTo>
                    <a:pt x="61671" y="241502"/>
                  </a:lnTo>
                  <a:lnTo>
                    <a:pt x="61671" y="232542"/>
                  </a:lnTo>
                  <a:lnTo>
                    <a:pt x="61671" y="225293"/>
                  </a:lnTo>
                  <a:close/>
                  <a:moveTo>
                    <a:pt x="11709" y="187297"/>
                  </a:moveTo>
                  <a:lnTo>
                    <a:pt x="11709" y="207207"/>
                  </a:lnTo>
                  <a:lnTo>
                    <a:pt x="61671" y="207207"/>
                  </a:lnTo>
                  <a:lnTo>
                    <a:pt x="61671" y="187297"/>
                  </a:lnTo>
                  <a:close/>
                  <a:moveTo>
                    <a:pt x="11709" y="149301"/>
                  </a:moveTo>
                  <a:lnTo>
                    <a:pt x="11709" y="169211"/>
                  </a:lnTo>
                  <a:lnTo>
                    <a:pt x="61671" y="169211"/>
                  </a:lnTo>
                  <a:lnTo>
                    <a:pt x="61671" y="149301"/>
                  </a:lnTo>
                  <a:close/>
                  <a:moveTo>
                    <a:pt x="11709" y="111306"/>
                  </a:moveTo>
                  <a:lnTo>
                    <a:pt x="11709" y="131215"/>
                  </a:lnTo>
                  <a:lnTo>
                    <a:pt x="61671" y="131215"/>
                  </a:lnTo>
                  <a:lnTo>
                    <a:pt x="61671" y="111306"/>
                  </a:lnTo>
                  <a:close/>
                  <a:moveTo>
                    <a:pt x="11709" y="73310"/>
                  </a:moveTo>
                  <a:lnTo>
                    <a:pt x="11709" y="93219"/>
                  </a:lnTo>
                  <a:lnTo>
                    <a:pt x="61671" y="93219"/>
                  </a:lnTo>
                  <a:lnTo>
                    <a:pt x="61671" y="73310"/>
                  </a:lnTo>
                  <a:close/>
                  <a:moveTo>
                    <a:pt x="11709" y="35315"/>
                  </a:moveTo>
                  <a:lnTo>
                    <a:pt x="11709" y="55224"/>
                  </a:lnTo>
                  <a:lnTo>
                    <a:pt x="61671" y="55224"/>
                  </a:lnTo>
                  <a:lnTo>
                    <a:pt x="61671" y="35315"/>
                  </a:lnTo>
                  <a:close/>
                  <a:moveTo>
                    <a:pt x="0" y="0"/>
                  </a:moveTo>
                  <a:lnTo>
                    <a:pt x="11709" y="0"/>
                  </a:lnTo>
                  <a:lnTo>
                    <a:pt x="11709" y="17228"/>
                  </a:lnTo>
                  <a:lnTo>
                    <a:pt x="61671" y="17228"/>
                  </a:lnTo>
                  <a:lnTo>
                    <a:pt x="61671" y="0"/>
                  </a:lnTo>
                  <a:lnTo>
                    <a:pt x="73380" y="0"/>
                  </a:lnTo>
                  <a:lnTo>
                    <a:pt x="73380" y="232542"/>
                  </a:lnTo>
                  <a:lnTo>
                    <a:pt x="73380" y="241502"/>
                  </a:lnTo>
                  <a:lnTo>
                    <a:pt x="73380" y="474044"/>
                  </a:lnTo>
                  <a:lnTo>
                    <a:pt x="61671" y="474044"/>
                  </a:lnTo>
                  <a:lnTo>
                    <a:pt x="61671" y="457835"/>
                  </a:lnTo>
                  <a:lnTo>
                    <a:pt x="11709" y="457835"/>
                  </a:lnTo>
                  <a:lnTo>
                    <a:pt x="11709" y="474044"/>
                  </a:lnTo>
                  <a:lnTo>
                    <a:pt x="0" y="474044"/>
                  </a:lnTo>
                  <a:lnTo>
                    <a:pt x="0" y="241502"/>
                  </a:lnTo>
                  <a:lnTo>
                    <a:pt x="0" y="23254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/>
            <p:cNvSpPr/>
            <p:nvPr/>
          </p:nvSpPr>
          <p:spPr bwMode="auto">
            <a:xfrm>
              <a:off x="8134029" y="2161373"/>
              <a:ext cx="80642" cy="241502"/>
            </a:xfrm>
            <a:custGeom>
              <a:avLst/>
              <a:gdLst>
                <a:gd name="connsiteX0" fmla="*/ 82737 w 518505"/>
                <a:gd name="connsiteY0" fmla="*/ 838872 h 1081648"/>
                <a:gd name="connsiteX1" fmla="*/ 82737 w 518505"/>
                <a:gd name="connsiteY1" fmla="*/ 928044 h 1081648"/>
                <a:gd name="connsiteX2" fmla="*/ 435768 w 518505"/>
                <a:gd name="connsiteY2" fmla="*/ 928044 h 1081648"/>
                <a:gd name="connsiteX3" fmla="*/ 435768 w 518505"/>
                <a:gd name="connsiteY3" fmla="*/ 838872 h 1081648"/>
                <a:gd name="connsiteX4" fmla="*/ 82737 w 518505"/>
                <a:gd name="connsiteY4" fmla="*/ 668696 h 1081648"/>
                <a:gd name="connsiteX5" fmla="*/ 82737 w 518505"/>
                <a:gd name="connsiteY5" fmla="*/ 757866 h 1081648"/>
                <a:gd name="connsiteX6" fmla="*/ 435768 w 518505"/>
                <a:gd name="connsiteY6" fmla="*/ 757866 h 1081648"/>
                <a:gd name="connsiteX7" fmla="*/ 435768 w 518505"/>
                <a:gd name="connsiteY7" fmla="*/ 668696 h 1081648"/>
                <a:gd name="connsiteX8" fmla="*/ 82737 w 518505"/>
                <a:gd name="connsiteY8" fmla="*/ 498520 h 1081648"/>
                <a:gd name="connsiteX9" fmla="*/ 82737 w 518505"/>
                <a:gd name="connsiteY9" fmla="*/ 587690 h 1081648"/>
                <a:gd name="connsiteX10" fmla="*/ 435768 w 518505"/>
                <a:gd name="connsiteY10" fmla="*/ 587690 h 1081648"/>
                <a:gd name="connsiteX11" fmla="*/ 435768 w 518505"/>
                <a:gd name="connsiteY11" fmla="*/ 498520 h 1081648"/>
                <a:gd name="connsiteX12" fmla="*/ 82737 w 518505"/>
                <a:gd name="connsiteY12" fmla="*/ 328344 h 1081648"/>
                <a:gd name="connsiteX13" fmla="*/ 82737 w 518505"/>
                <a:gd name="connsiteY13" fmla="*/ 417514 h 1081648"/>
                <a:gd name="connsiteX14" fmla="*/ 435768 w 518505"/>
                <a:gd name="connsiteY14" fmla="*/ 417514 h 1081648"/>
                <a:gd name="connsiteX15" fmla="*/ 435768 w 518505"/>
                <a:gd name="connsiteY15" fmla="*/ 328344 h 1081648"/>
                <a:gd name="connsiteX16" fmla="*/ 82737 w 518505"/>
                <a:gd name="connsiteY16" fmla="*/ 158168 h 1081648"/>
                <a:gd name="connsiteX17" fmla="*/ 82737 w 518505"/>
                <a:gd name="connsiteY17" fmla="*/ 247338 h 1081648"/>
                <a:gd name="connsiteX18" fmla="*/ 435768 w 518505"/>
                <a:gd name="connsiteY18" fmla="*/ 247338 h 1081648"/>
                <a:gd name="connsiteX19" fmla="*/ 435768 w 518505"/>
                <a:gd name="connsiteY19" fmla="*/ 158168 h 1081648"/>
                <a:gd name="connsiteX20" fmla="*/ 0 w 518505"/>
                <a:gd name="connsiteY20" fmla="*/ 0 h 1081648"/>
                <a:gd name="connsiteX21" fmla="*/ 82737 w 518505"/>
                <a:gd name="connsiteY21" fmla="*/ 0 h 1081648"/>
                <a:gd name="connsiteX22" fmla="*/ 82737 w 518505"/>
                <a:gd name="connsiteY22" fmla="*/ 77162 h 1081648"/>
                <a:gd name="connsiteX23" fmla="*/ 435768 w 518505"/>
                <a:gd name="connsiteY23" fmla="*/ 77162 h 1081648"/>
                <a:gd name="connsiteX24" fmla="*/ 435768 w 518505"/>
                <a:gd name="connsiteY24" fmla="*/ 0 h 1081648"/>
                <a:gd name="connsiteX25" fmla="*/ 518505 w 518505"/>
                <a:gd name="connsiteY25" fmla="*/ 0 h 1081648"/>
                <a:gd name="connsiteX26" fmla="*/ 518505 w 518505"/>
                <a:gd name="connsiteY26" fmla="*/ 1081648 h 1081648"/>
                <a:gd name="connsiteX27" fmla="*/ 435768 w 518505"/>
                <a:gd name="connsiteY27" fmla="*/ 1081648 h 1081648"/>
                <a:gd name="connsiteX28" fmla="*/ 435768 w 518505"/>
                <a:gd name="connsiteY28" fmla="*/ 1009050 h 1081648"/>
                <a:gd name="connsiteX29" fmla="*/ 82737 w 518505"/>
                <a:gd name="connsiteY29" fmla="*/ 1009050 h 1081648"/>
                <a:gd name="connsiteX30" fmla="*/ 82737 w 518505"/>
                <a:gd name="connsiteY30" fmla="*/ 1081648 h 1081648"/>
                <a:gd name="connsiteX31" fmla="*/ 0 w 518505"/>
                <a:gd name="connsiteY31" fmla="*/ 1081648 h 108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18505" h="1081648">
                  <a:moveTo>
                    <a:pt x="82737" y="838872"/>
                  </a:moveTo>
                  <a:lnTo>
                    <a:pt x="82737" y="928044"/>
                  </a:lnTo>
                  <a:lnTo>
                    <a:pt x="435768" y="928044"/>
                  </a:lnTo>
                  <a:lnTo>
                    <a:pt x="435768" y="838872"/>
                  </a:lnTo>
                  <a:close/>
                  <a:moveTo>
                    <a:pt x="82737" y="668696"/>
                  </a:moveTo>
                  <a:lnTo>
                    <a:pt x="82737" y="757866"/>
                  </a:lnTo>
                  <a:lnTo>
                    <a:pt x="435768" y="757866"/>
                  </a:lnTo>
                  <a:lnTo>
                    <a:pt x="435768" y="668696"/>
                  </a:lnTo>
                  <a:close/>
                  <a:moveTo>
                    <a:pt x="82737" y="498520"/>
                  </a:moveTo>
                  <a:lnTo>
                    <a:pt x="82737" y="587690"/>
                  </a:lnTo>
                  <a:lnTo>
                    <a:pt x="435768" y="587690"/>
                  </a:lnTo>
                  <a:lnTo>
                    <a:pt x="435768" y="498520"/>
                  </a:lnTo>
                  <a:close/>
                  <a:moveTo>
                    <a:pt x="82737" y="328344"/>
                  </a:moveTo>
                  <a:lnTo>
                    <a:pt x="82737" y="417514"/>
                  </a:lnTo>
                  <a:lnTo>
                    <a:pt x="435768" y="417514"/>
                  </a:lnTo>
                  <a:lnTo>
                    <a:pt x="435768" y="328344"/>
                  </a:lnTo>
                  <a:close/>
                  <a:moveTo>
                    <a:pt x="82737" y="158168"/>
                  </a:moveTo>
                  <a:lnTo>
                    <a:pt x="82737" y="247338"/>
                  </a:lnTo>
                  <a:lnTo>
                    <a:pt x="435768" y="247338"/>
                  </a:lnTo>
                  <a:lnTo>
                    <a:pt x="435768" y="158168"/>
                  </a:lnTo>
                  <a:close/>
                  <a:moveTo>
                    <a:pt x="0" y="0"/>
                  </a:moveTo>
                  <a:lnTo>
                    <a:pt x="82737" y="0"/>
                  </a:lnTo>
                  <a:lnTo>
                    <a:pt x="82737" y="77162"/>
                  </a:lnTo>
                  <a:lnTo>
                    <a:pt x="435768" y="77162"/>
                  </a:lnTo>
                  <a:lnTo>
                    <a:pt x="435768" y="0"/>
                  </a:lnTo>
                  <a:lnTo>
                    <a:pt x="518505" y="0"/>
                  </a:lnTo>
                  <a:lnTo>
                    <a:pt x="518505" y="1081648"/>
                  </a:lnTo>
                  <a:lnTo>
                    <a:pt x="435768" y="1081648"/>
                  </a:lnTo>
                  <a:lnTo>
                    <a:pt x="435768" y="1009050"/>
                  </a:lnTo>
                  <a:lnTo>
                    <a:pt x="82737" y="1009050"/>
                  </a:lnTo>
                  <a:lnTo>
                    <a:pt x="82737" y="1081648"/>
                  </a:lnTo>
                  <a:lnTo>
                    <a:pt x="0" y="108164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楕円 110"/>
            <p:cNvSpPr/>
            <p:nvPr/>
          </p:nvSpPr>
          <p:spPr bwMode="auto">
            <a:xfrm>
              <a:off x="7729451" y="1624411"/>
              <a:ext cx="45719" cy="4571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楕円 111"/>
            <p:cNvSpPr/>
            <p:nvPr/>
          </p:nvSpPr>
          <p:spPr bwMode="auto">
            <a:xfrm>
              <a:off x="8384295" y="1624411"/>
              <a:ext cx="45719" cy="45719"/>
            </a:xfrm>
            <a:prstGeom prst="ellipse">
              <a:avLst/>
            </a:prstGeom>
            <a:solidFill>
              <a:srgbClr val="FFD04B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楕円 112"/>
            <p:cNvSpPr/>
            <p:nvPr/>
          </p:nvSpPr>
          <p:spPr bwMode="auto">
            <a:xfrm>
              <a:off x="8531933" y="2103042"/>
              <a:ext cx="45719" cy="4571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楕円 113"/>
            <p:cNvSpPr/>
            <p:nvPr/>
          </p:nvSpPr>
          <p:spPr bwMode="auto">
            <a:xfrm>
              <a:off x="8836733" y="2341167"/>
              <a:ext cx="45719" cy="4571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楕円 114"/>
            <p:cNvSpPr/>
            <p:nvPr/>
          </p:nvSpPr>
          <p:spPr bwMode="auto">
            <a:xfrm>
              <a:off x="7438939" y="2391174"/>
              <a:ext cx="45719" cy="4571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/>
            <p:cNvSpPr/>
            <p:nvPr/>
          </p:nvSpPr>
          <p:spPr bwMode="auto">
            <a:xfrm>
              <a:off x="7662777" y="1907780"/>
              <a:ext cx="45719" cy="45719"/>
            </a:xfrm>
            <a:prstGeom prst="ellipse">
              <a:avLst/>
            </a:prstGeom>
            <a:solidFill>
              <a:srgbClr val="FFD04B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/>
            <p:cNvSpPr/>
            <p:nvPr/>
          </p:nvSpPr>
          <p:spPr bwMode="auto">
            <a:xfrm>
              <a:off x="7752310" y="2008494"/>
              <a:ext cx="128620" cy="150189"/>
            </a:xfrm>
            <a:custGeom>
              <a:avLst/>
              <a:gdLst>
                <a:gd name="connsiteX0" fmla="*/ 485650 w 1134755"/>
                <a:gd name="connsiteY0" fmla="*/ 2736 h 1325048"/>
                <a:gd name="connsiteX1" fmla="*/ 612031 w 1134755"/>
                <a:gd name="connsiteY1" fmla="*/ 187420 h 1325048"/>
                <a:gd name="connsiteX2" fmla="*/ 588462 w 1134755"/>
                <a:gd name="connsiteY2" fmla="*/ 245669 h 1325048"/>
                <a:gd name="connsiteX3" fmla="*/ 548844 w 1134755"/>
                <a:gd name="connsiteY3" fmla="*/ 285839 h 1325048"/>
                <a:gd name="connsiteX4" fmla="*/ 819400 w 1134755"/>
                <a:gd name="connsiteY4" fmla="*/ 260340 h 1325048"/>
                <a:gd name="connsiteX5" fmla="*/ 838754 w 1134755"/>
                <a:gd name="connsiteY5" fmla="*/ 257535 h 1325048"/>
                <a:gd name="connsiteX6" fmla="*/ 879255 w 1134755"/>
                <a:gd name="connsiteY6" fmla="*/ 276711 h 1325048"/>
                <a:gd name="connsiteX7" fmla="*/ 885225 w 1134755"/>
                <a:gd name="connsiteY7" fmla="*/ 286615 h 1325048"/>
                <a:gd name="connsiteX8" fmla="*/ 888308 w 1134755"/>
                <a:gd name="connsiteY8" fmla="*/ 290373 h 1325048"/>
                <a:gd name="connsiteX9" fmla="*/ 889129 w 1134755"/>
                <a:gd name="connsiteY9" fmla="*/ 293095 h 1325048"/>
                <a:gd name="connsiteX10" fmla="*/ 891460 w 1134755"/>
                <a:gd name="connsiteY10" fmla="*/ 296961 h 1325048"/>
                <a:gd name="connsiteX11" fmla="*/ 978022 w 1134755"/>
                <a:gd name="connsiteY11" fmla="*/ 539211 h 1325048"/>
                <a:gd name="connsiteX12" fmla="*/ 941987 w 1134755"/>
                <a:gd name="connsiteY12" fmla="*/ 615316 h 1325048"/>
                <a:gd name="connsiteX13" fmla="*/ 941988 w 1134755"/>
                <a:gd name="connsiteY13" fmla="*/ 615317 h 1325048"/>
                <a:gd name="connsiteX14" fmla="*/ 865883 w 1134755"/>
                <a:gd name="connsiteY14" fmla="*/ 579283 h 1325048"/>
                <a:gd name="connsiteX15" fmla="*/ 795462 w 1134755"/>
                <a:gd name="connsiteY15" fmla="*/ 382208 h 1325048"/>
                <a:gd name="connsiteX16" fmla="*/ 731415 w 1134755"/>
                <a:gd name="connsiteY16" fmla="*/ 388244 h 1325048"/>
                <a:gd name="connsiteX17" fmla="*/ 737554 w 1134755"/>
                <a:gd name="connsiteY17" fmla="*/ 398544 h 1325048"/>
                <a:gd name="connsiteX18" fmla="*/ 848361 w 1134755"/>
                <a:gd name="connsiteY18" fmla="*/ 713473 h 1325048"/>
                <a:gd name="connsiteX19" fmla="*/ 857710 w 1134755"/>
                <a:gd name="connsiteY19" fmla="*/ 780248 h 1325048"/>
                <a:gd name="connsiteX20" fmla="*/ 856268 w 1134755"/>
                <a:gd name="connsiteY20" fmla="*/ 785783 h 1325048"/>
                <a:gd name="connsiteX21" fmla="*/ 874952 w 1134755"/>
                <a:gd name="connsiteY21" fmla="*/ 1029475 h 1325048"/>
                <a:gd name="connsiteX22" fmla="*/ 1094036 w 1134755"/>
                <a:gd name="connsiteY22" fmla="*/ 1134516 h 1325048"/>
                <a:gd name="connsiteX23" fmla="*/ 1127691 w 1134755"/>
                <a:gd name="connsiteY23" fmla="*/ 1230168 h 1325048"/>
                <a:gd name="connsiteX24" fmla="*/ 1032040 w 1134755"/>
                <a:gd name="connsiteY24" fmla="*/ 1263823 h 1325048"/>
                <a:gd name="connsiteX25" fmla="*/ 784351 w 1134755"/>
                <a:gd name="connsiteY25" fmla="*/ 1145066 h 1325048"/>
                <a:gd name="connsiteX26" fmla="*/ 781790 w 1134755"/>
                <a:gd name="connsiteY26" fmla="*/ 1143134 h 1325048"/>
                <a:gd name="connsiteX27" fmla="*/ 759956 w 1134755"/>
                <a:gd name="connsiteY27" fmla="*/ 1130729 h 1325048"/>
                <a:gd name="connsiteX28" fmla="*/ 735141 w 1134755"/>
                <a:gd name="connsiteY28" fmla="*/ 1081782 h 1325048"/>
                <a:gd name="connsiteX29" fmla="*/ 723728 w 1134755"/>
                <a:gd name="connsiteY29" fmla="*/ 932918 h 1325048"/>
                <a:gd name="connsiteX30" fmla="*/ 723278 w 1134755"/>
                <a:gd name="connsiteY30" fmla="*/ 932981 h 1325048"/>
                <a:gd name="connsiteX31" fmla="*/ 713714 w 1134755"/>
                <a:gd name="connsiteY31" fmla="*/ 938682 h 1325048"/>
                <a:gd name="connsiteX32" fmla="*/ 460609 w 1134755"/>
                <a:gd name="connsiteY32" fmla="*/ 1027735 h 1325048"/>
                <a:gd name="connsiteX33" fmla="*/ 415850 w 1134755"/>
                <a:gd name="connsiteY33" fmla="*/ 1266544 h 1325048"/>
                <a:gd name="connsiteX34" fmla="*/ 332169 w 1134755"/>
                <a:gd name="connsiteY34" fmla="*/ 1323808 h 1325048"/>
                <a:gd name="connsiteX35" fmla="*/ 274904 w 1134755"/>
                <a:gd name="connsiteY35" fmla="*/ 1240126 h 1325048"/>
                <a:gd name="connsiteX36" fmla="*/ 325507 w 1134755"/>
                <a:gd name="connsiteY36" fmla="*/ 970140 h 1325048"/>
                <a:gd name="connsiteX37" fmla="*/ 326707 w 1134755"/>
                <a:gd name="connsiteY37" fmla="*/ 967176 h 1325048"/>
                <a:gd name="connsiteX38" fmla="*/ 333041 w 1134755"/>
                <a:gd name="connsiteY38" fmla="*/ 942865 h 1325048"/>
                <a:gd name="connsiteX39" fmla="*/ 373897 w 1134755"/>
                <a:gd name="connsiteY39" fmla="*/ 906227 h 1325048"/>
                <a:gd name="connsiteX40" fmla="*/ 540734 w 1134755"/>
                <a:gd name="connsiteY40" fmla="*/ 847527 h 1325048"/>
                <a:gd name="connsiteX41" fmla="*/ 528014 w 1134755"/>
                <a:gd name="connsiteY41" fmla="*/ 826186 h 1325048"/>
                <a:gd name="connsiteX42" fmla="*/ 417206 w 1134755"/>
                <a:gd name="connsiteY42" fmla="*/ 511257 h 1325048"/>
                <a:gd name="connsiteX43" fmla="*/ 415941 w 1134755"/>
                <a:gd name="connsiteY43" fmla="*/ 504616 h 1325048"/>
                <a:gd name="connsiteX44" fmla="*/ 285137 w 1134755"/>
                <a:gd name="connsiteY44" fmla="*/ 594127 h 1325048"/>
                <a:gd name="connsiteX45" fmla="*/ 263368 w 1134755"/>
                <a:gd name="connsiteY45" fmla="*/ 603355 h 1325048"/>
                <a:gd name="connsiteX46" fmla="*/ 260995 w 1134755"/>
                <a:gd name="connsiteY46" fmla="*/ 603371 h 1325048"/>
                <a:gd name="connsiteX47" fmla="*/ 256503 w 1134755"/>
                <a:gd name="connsiteY47" fmla="*/ 605578 h 1325048"/>
                <a:gd name="connsiteX48" fmla="*/ 213372 w 1134755"/>
                <a:gd name="connsiteY48" fmla="*/ 590864 h 1325048"/>
                <a:gd name="connsiteX49" fmla="*/ 20216 w 1134755"/>
                <a:gd name="connsiteY49" fmla="*/ 420956 h 1325048"/>
                <a:gd name="connsiteX50" fmla="*/ 14836 w 1134755"/>
                <a:gd name="connsiteY50" fmla="*/ 336922 h 1325048"/>
                <a:gd name="connsiteX51" fmla="*/ 14834 w 1134755"/>
                <a:gd name="connsiteY51" fmla="*/ 336922 h 1325048"/>
                <a:gd name="connsiteX52" fmla="*/ 55736 w 1134755"/>
                <a:gd name="connsiteY52" fmla="*/ 316829 h 1325048"/>
                <a:gd name="connsiteX53" fmla="*/ 98867 w 1134755"/>
                <a:gd name="connsiteY53" fmla="*/ 331542 h 1325048"/>
                <a:gd name="connsiteX54" fmla="*/ 256004 w 1134755"/>
                <a:gd name="connsiteY54" fmla="*/ 469766 h 1325048"/>
                <a:gd name="connsiteX55" fmla="*/ 462308 w 1134755"/>
                <a:gd name="connsiteY55" fmla="*/ 328591 h 1325048"/>
                <a:gd name="connsiteX56" fmla="*/ 468903 w 1134755"/>
                <a:gd name="connsiteY56" fmla="*/ 325795 h 1325048"/>
                <a:gd name="connsiteX57" fmla="*/ 491319 w 1134755"/>
                <a:gd name="connsiteY57" fmla="*/ 312433 h 1325048"/>
                <a:gd name="connsiteX58" fmla="*/ 490178 w 1134755"/>
                <a:gd name="connsiteY58" fmla="*/ 312926 h 1325048"/>
                <a:gd name="connsiteX59" fmla="*/ 427347 w 1134755"/>
                <a:gd name="connsiteY59" fmla="*/ 313802 h 1325048"/>
                <a:gd name="connsiteX60" fmla="*/ 300966 w 1134755"/>
                <a:gd name="connsiteY60" fmla="*/ 129118 h 1325048"/>
                <a:gd name="connsiteX61" fmla="*/ 485650 w 1134755"/>
                <a:gd name="connsiteY61" fmla="*/ 2736 h 1325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134755" h="1325048">
                  <a:moveTo>
                    <a:pt x="485650" y="2736"/>
                  </a:moveTo>
                  <a:cubicBezTo>
                    <a:pt x="571548" y="18836"/>
                    <a:pt x="628131" y="101521"/>
                    <a:pt x="612031" y="187420"/>
                  </a:cubicBezTo>
                  <a:cubicBezTo>
                    <a:pt x="608007" y="208894"/>
                    <a:pt x="599819" y="228537"/>
                    <a:pt x="588462" y="245669"/>
                  </a:cubicBezTo>
                  <a:lnTo>
                    <a:pt x="548844" y="285839"/>
                  </a:lnTo>
                  <a:lnTo>
                    <a:pt x="819400" y="260340"/>
                  </a:lnTo>
                  <a:lnTo>
                    <a:pt x="838754" y="257535"/>
                  </a:lnTo>
                  <a:cubicBezTo>
                    <a:pt x="854198" y="258415"/>
                    <a:pt x="868787" y="265322"/>
                    <a:pt x="879255" y="276711"/>
                  </a:cubicBezTo>
                  <a:lnTo>
                    <a:pt x="885225" y="286615"/>
                  </a:lnTo>
                  <a:lnTo>
                    <a:pt x="888308" y="290373"/>
                  </a:lnTo>
                  <a:lnTo>
                    <a:pt x="889129" y="293095"/>
                  </a:lnTo>
                  <a:lnTo>
                    <a:pt x="891460" y="296961"/>
                  </a:lnTo>
                  <a:lnTo>
                    <a:pt x="978022" y="539211"/>
                  </a:lnTo>
                  <a:cubicBezTo>
                    <a:pt x="989087" y="570178"/>
                    <a:pt x="972954" y="604252"/>
                    <a:pt x="941987" y="615316"/>
                  </a:cubicBezTo>
                  <a:lnTo>
                    <a:pt x="941988" y="615317"/>
                  </a:lnTo>
                  <a:cubicBezTo>
                    <a:pt x="911022" y="626382"/>
                    <a:pt x="876949" y="610249"/>
                    <a:pt x="865883" y="579283"/>
                  </a:cubicBezTo>
                  <a:lnTo>
                    <a:pt x="795462" y="382208"/>
                  </a:lnTo>
                  <a:lnTo>
                    <a:pt x="731415" y="388244"/>
                  </a:lnTo>
                  <a:lnTo>
                    <a:pt x="737554" y="398544"/>
                  </a:lnTo>
                  <a:lnTo>
                    <a:pt x="848361" y="713473"/>
                  </a:lnTo>
                  <a:cubicBezTo>
                    <a:pt x="856142" y="735588"/>
                    <a:pt x="859073" y="758233"/>
                    <a:pt x="857710" y="780248"/>
                  </a:cubicBezTo>
                  <a:lnTo>
                    <a:pt x="856268" y="785783"/>
                  </a:lnTo>
                  <a:lnTo>
                    <a:pt x="874952" y="1029475"/>
                  </a:lnTo>
                  <a:lnTo>
                    <a:pt x="1094036" y="1134516"/>
                  </a:lnTo>
                  <a:cubicBezTo>
                    <a:pt x="1129744" y="1151637"/>
                    <a:pt x="1144812" y="1194461"/>
                    <a:pt x="1127691" y="1230168"/>
                  </a:cubicBezTo>
                  <a:cubicBezTo>
                    <a:pt x="1110571" y="1265875"/>
                    <a:pt x="1067747" y="1280943"/>
                    <a:pt x="1032040" y="1263823"/>
                  </a:cubicBezTo>
                  <a:lnTo>
                    <a:pt x="784351" y="1145066"/>
                  </a:lnTo>
                  <a:lnTo>
                    <a:pt x="781790" y="1143134"/>
                  </a:lnTo>
                  <a:lnTo>
                    <a:pt x="759956" y="1130729"/>
                  </a:lnTo>
                  <a:cubicBezTo>
                    <a:pt x="746027" y="1118783"/>
                    <a:pt x="736655" y="1101525"/>
                    <a:pt x="735141" y="1081782"/>
                  </a:cubicBezTo>
                  <a:lnTo>
                    <a:pt x="723728" y="932918"/>
                  </a:lnTo>
                  <a:lnTo>
                    <a:pt x="723278" y="932981"/>
                  </a:lnTo>
                  <a:lnTo>
                    <a:pt x="713714" y="938682"/>
                  </a:lnTo>
                  <a:lnTo>
                    <a:pt x="460609" y="1027735"/>
                  </a:lnTo>
                  <a:lnTo>
                    <a:pt x="415850" y="1266544"/>
                  </a:lnTo>
                  <a:cubicBezTo>
                    <a:pt x="408555" y="1305466"/>
                    <a:pt x="371090" y="1331103"/>
                    <a:pt x="332169" y="1323808"/>
                  </a:cubicBezTo>
                  <a:cubicBezTo>
                    <a:pt x="293248" y="1316513"/>
                    <a:pt x="267609" y="1279047"/>
                    <a:pt x="274904" y="1240126"/>
                  </a:cubicBezTo>
                  <a:lnTo>
                    <a:pt x="325507" y="970140"/>
                  </a:lnTo>
                  <a:lnTo>
                    <a:pt x="326707" y="967176"/>
                  </a:lnTo>
                  <a:lnTo>
                    <a:pt x="333041" y="942865"/>
                  </a:lnTo>
                  <a:cubicBezTo>
                    <a:pt x="340975" y="926319"/>
                    <a:pt x="355220" y="912800"/>
                    <a:pt x="373897" y="906227"/>
                  </a:cubicBezTo>
                  <a:lnTo>
                    <a:pt x="540734" y="847527"/>
                  </a:lnTo>
                  <a:lnTo>
                    <a:pt x="528014" y="826186"/>
                  </a:lnTo>
                  <a:lnTo>
                    <a:pt x="417206" y="511257"/>
                  </a:lnTo>
                  <a:lnTo>
                    <a:pt x="415941" y="504616"/>
                  </a:lnTo>
                  <a:lnTo>
                    <a:pt x="285137" y="594127"/>
                  </a:lnTo>
                  <a:cubicBezTo>
                    <a:pt x="278353" y="598770"/>
                    <a:pt x="270948" y="601819"/>
                    <a:pt x="263368" y="603355"/>
                  </a:cubicBezTo>
                  <a:lnTo>
                    <a:pt x="260995" y="603371"/>
                  </a:lnTo>
                  <a:lnTo>
                    <a:pt x="256503" y="605578"/>
                  </a:lnTo>
                  <a:cubicBezTo>
                    <a:pt x="241296" y="606552"/>
                    <a:pt x="225718" y="601724"/>
                    <a:pt x="213372" y="590864"/>
                  </a:cubicBezTo>
                  <a:lnTo>
                    <a:pt x="20216" y="420956"/>
                  </a:lnTo>
                  <a:cubicBezTo>
                    <a:pt x="-4475" y="399236"/>
                    <a:pt x="-6883" y="361613"/>
                    <a:pt x="14836" y="336922"/>
                  </a:cubicBezTo>
                  <a:lnTo>
                    <a:pt x="14834" y="336922"/>
                  </a:lnTo>
                  <a:cubicBezTo>
                    <a:pt x="25694" y="324577"/>
                    <a:pt x="40529" y="317802"/>
                    <a:pt x="55736" y="316829"/>
                  </a:cubicBezTo>
                  <a:cubicBezTo>
                    <a:pt x="70944" y="315855"/>
                    <a:pt x="86523" y="320682"/>
                    <a:pt x="98867" y="331542"/>
                  </a:cubicBezTo>
                  <a:lnTo>
                    <a:pt x="256004" y="469766"/>
                  </a:lnTo>
                  <a:lnTo>
                    <a:pt x="462308" y="328591"/>
                  </a:lnTo>
                  <a:lnTo>
                    <a:pt x="468903" y="325795"/>
                  </a:lnTo>
                  <a:lnTo>
                    <a:pt x="491319" y="312433"/>
                  </a:lnTo>
                  <a:lnTo>
                    <a:pt x="490178" y="312926"/>
                  </a:lnTo>
                  <a:cubicBezTo>
                    <a:pt x="470095" y="317308"/>
                    <a:pt x="448822" y="317827"/>
                    <a:pt x="427347" y="313802"/>
                  </a:cubicBezTo>
                  <a:cubicBezTo>
                    <a:pt x="341449" y="297701"/>
                    <a:pt x="284866" y="215015"/>
                    <a:pt x="300966" y="129118"/>
                  </a:cubicBezTo>
                  <a:cubicBezTo>
                    <a:pt x="317065" y="43219"/>
                    <a:pt x="399752" y="-13363"/>
                    <a:pt x="485650" y="2736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6" name="グループ化 135"/>
          <p:cNvGrpSpPr/>
          <p:nvPr/>
        </p:nvGrpSpPr>
        <p:grpSpPr>
          <a:xfrm>
            <a:off x="1038968" y="3761936"/>
            <a:ext cx="1931218" cy="2648490"/>
            <a:chOff x="2570792" y="3806940"/>
            <a:chExt cx="2054063" cy="2816961"/>
          </a:xfrm>
        </p:grpSpPr>
        <p:grpSp>
          <p:nvGrpSpPr>
            <p:cNvPr id="137" name="グループ化 136"/>
            <p:cNvGrpSpPr/>
            <p:nvPr/>
          </p:nvGrpSpPr>
          <p:grpSpPr>
            <a:xfrm>
              <a:off x="2570792" y="3806940"/>
              <a:ext cx="2054063" cy="2816961"/>
              <a:chOff x="-2456658" y="1732535"/>
              <a:chExt cx="1546260" cy="2120555"/>
            </a:xfrm>
          </p:grpSpPr>
          <p:sp>
            <p:nvSpPr>
              <p:cNvPr id="157" name="台形 156"/>
              <p:cNvSpPr/>
              <p:nvPr/>
            </p:nvSpPr>
            <p:spPr bwMode="auto">
              <a:xfrm rot="10800000">
                <a:off x="-2365218" y="3210296"/>
                <a:ext cx="1363380" cy="642794"/>
              </a:xfrm>
              <a:prstGeom prst="trapezoid">
                <a:avLst>
                  <a:gd name="adj" fmla="val 30958"/>
                </a:avLst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台形 157"/>
              <p:cNvSpPr/>
              <p:nvPr/>
            </p:nvSpPr>
            <p:spPr bwMode="auto">
              <a:xfrm rot="10800000">
                <a:off x="-2273778" y="3331635"/>
                <a:ext cx="1180500" cy="253796"/>
              </a:xfrm>
              <a:prstGeom prst="trapezoid">
                <a:avLst>
                  <a:gd name="adj" fmla="val 30958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台形 158"/>
              <p:cNvSpPr/>
              <p:nvPr/>
            </p:nvSpPr>
            <p:spPr bwMode="auto">
              <a:xfrm rot="10800000">
                <a:off x="-2382052" y="1862397"/>
                <a:ext cx="1397048" cy="258017"/>
              </a:xfrm>
              <a:prstGeom prst="trapezoid">
                <a:avLst>
                  <a:gd name="adj" fmla="val 18675"/>
                </a:avLst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台形 159"/>
              <p:cNvSpPr/>
              <p:nvPr/>
            </p:nvSpPr>
            <p:spPr bwMode="auto">
              <a:xfrm rot="10800000" flipV="1">
                <a:off x="-2382052" y="1732535"/>
                <a:ext cx="1397048" cy="132604"/>
              </a:xfrm>
              <a:prstGeom prst="trapezoid">
                <a:avLst>
                  <a:gd name="adj" fmla="val 34426"/>
                </a:avLst>
              </a:prstGeom>
              <a:solidFill>
                <a:srgbClr val="FFFF99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台形 160"/>
              <p:cNvSpPr/>
              <p:nvPr/>
            </p:nvSpPr>
            <p:spPr bwMode="auto">
              <a:xfrm rot="10800000" flipV="1">
                <a:off x="-2382052" y="2106353"/>
                <a:ext cx="1397048" cy="1017850"/>
              </a:xfrm>
              <a:prstGeom prst="trapezoid">
                <a:avLst>
                  <a:gd name="adj" fmla="val 4610"/>
                </a:avLst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台形 161"/>
              <p:cNvSpPr/>
              <p:nvPr/>
            </p:nvSpPr>
            <p:spPr bwMode="auto">
              <a:xfrm rot="10800000" flipV="1">
                <a:off x="-2456658" y="3118219"/>
                <a:ext cx="1546260" cy="166832"/>
              </a:xfrm>
              <a:prstGeom prst="trapezoid">
                <a:avLst>
                  <a:gd name="adj" fmla="val 44736"/>
                </a:avLst>
              </a:prstGeom>
              <a:solidFill>
                <a:srgbClr val="FFFF99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" name="正方形/長方形 162"/>
              <p:cNvSpPr/>
              <p:nvPr/>
            </p:nvSpPr>
            <p:spPr bwMode="auto">
              <a:xfrm>
                <a:off x="-2456658" y="3279880"/>
                <a:ext cx="1546260" cy="72696"/>
              </a:xfrm>
              <a:prstGeom prst="rect">
                <a:avLst/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台形 163"/>
              <p:cNvSpPr/>
              <p:nvPr/>
            </p:nvSpPr>
            <p:spPr bwMode="auto">
              <a:xfrm rot="10800000" flipV="1">
                <a:off x="-2319498" y="2108005"/>
                <a:ext cx="1271940" cy="1010212"/>
              </a:xfrm>
              <a:prstGeom prst="trapezoid">
                <a:avLst>
                  <a:gd name="adj" fmla="val 4610"/>
                </a:avLst>
              </a:prstGeom>
              <a:solidFill>
                <a:schemeClr val="tx1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/>
              <p:cNvSpPr/>
              <p:nvPr/>
            </p:nvSpPr>
            <p:spPr bwMode="auto">
              <a:xfrm flipV="1">
                <a:off x="-2106632" y="3170601"/>
                <a:ext cx="92705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/>
              <p:cNvSpPr/>
              <p:nvPr/>
            </p:nvSpPr>
            <p:spPr bwMode="auto">
              <a:xfrm>
                <a:off x="-1531983" y="3170601"/>
                <a:ext cx="92705" cy="45719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/>
              <p:cNvSpPr/>
              <p:nvPr/>
            </p:nvSpPr>
            <p:spPr bwMode="auto">
              <a:xfrm>
                <a:off x="-1400538" y="3170601"/>
                <a:ext cx="92705" cy="45719"/>
              </a:xfrm>
              <a:prstGeom prst="ellipse">
                <a:avLst/>
              </a:prstGeom>
              <a:solidFill>
                <a:srgbClr val="339933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/>
              <p:cNvSpPr/>
              <p:nvPr/>
            </p:nvSpPr>
            <p:spPr bwMode="auto">
              <a:xfrm>
                <a:off x="-1274808" y="3170601"/>
                <a:ext cx="92705" cy="45719"/>
              </a:xfrm>
              <a:prstGeom prst="ellipse">
                <a:avLst/>
              </a:prstGeom>
              <a:solidFill>
                <a:srgbClr val="FF00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/>
              <p:cNvSpPr/>
              <p:nvPr/>
            </p:nvSpPr>
            <p:spPr bwMode="auto">
              <a:xfrm flipV="1">
                <a:off x="-186652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/>
              <p:cNvSpPr/>
              <p:nvPr/>
            </p:nvSpPr>
            <p:spPr bwMode="auto">
              <a:xfrm flipV="1">
                <a:off x="-175603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角丸四角形 10"/>
              <p:cNvSpPr/>
              <p:nvPr/>
            </p:nvSpPr>
            <p:spPr bwMode="auto">
              <a:xfrm>
                <a:off x="-2083139" y="3073631"/>
                <a:ext cx="45719" cy="1246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/>
              <p:cNvSpPr/>
              <p:nvPr/>
            </p:nvSpPr>
            <p:spPr bwMode="auto">
              <a:xfrm>
                <a:off x="-2124204" y="2976364"/>
                <a:ext cx="127849" cy="127849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台形 172"/>
              <p:cNvSpPr/>
              <p:nvPr/>
            </p:nvSpPr>
            <p:spPr bwMode="auto">
              <a:xfrm rot="10800000">
                <a:off x="-2306438" y="1915159"/>
                <a:ext cx="1254878" cy="152492"/>
              </a:xfrm>
              <a:prstGeom prst="trapezoid">
                <a:avLst>
                  <a:gd name="adj" fmla="val 18675"/>
                </a:avLst>
              </a:prstGeom>
              <a:solidFill>
                <a:srgbClr val="FF33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テキスト ボックス 173"/>
              <p:cNvSpPr txBox="1"/>
              <p:nvPr/>
            </p:nvSpPr>
            <p:spPr>
              <a:xfrm>
                <a:off x="-2220513" y="1948322"/>
                <a:ext cx="1090848" cy="9050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5512"/>
                  </a:avLst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 Black" panose="020B0A04020102020204" pitchFamily="34" charset="0"/>
                  </a:rPr>
                  <a:t>TV GAME</a:t>
                </a:r>
                <a:endParaRPr kumimoji="1" lang="ja-JP" altLang="en-US" dirty="0">
                  <a:solidFill>
                    <a:schemeClr val="bg1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138" name="グループ化 137"/>
            <p:cNvGrpSpPr/>
            <p:nvPr/>
          </p:nvGrpSpPr>
          <p:grpSpPr>
            <a:xfrm>
              <a:off x="3385570" y="4617962"/>
              <a:ext cx="488724" cy="549548"/>
              <a:chOff x="3498244" y="1931120"/>
              <a:chExt cx="1796284" cy="2019840"/>
            </a:xfrm>
          </p:grpSpPr>
          <p:grpSp>
            <p:nvGrpSpPr>
              <p:cNvPr id="142" name="グループ化 141"/>
              <p:cNvGrpSpPr/>
              <p:nvPr/>
            </p:nvGrpSpPr>
            <p:grpSpPr>
              <a:xfrm flipH="1">
                <a:off x="3498244" y="3021734"/>
                <a:ext cx="593403" cy="740254"/>
                <a:chOff x="3238085" y="3021734"/>
                <a:chExt cx="593403" cy="740254"/>
              </a:xfrm>
            </p:grpSpPr>
            <p:sp>
              <p:nvSpPr>
                <p:cNvPr id="155" name="円/楕円 2223"/>
                <p:cNvSpPr/>
                <p:nvPr/>
              </p:nvSpPr>
              <p:spPr>
                <a:xfrm>
                  <a:off x="3543456" y="3473956"/>
                  <a:ext cx="288032" cy="288032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" name="台形 155"/>
                <p:cNvSpPr/>
                <p:nvPr/>
              </p:nvSpPr>
              <p:spPr>
                <a:xfrm rot="18900000">
                  <a:off x="3238085" y="3021734"/>
                  <a:ext cx="326628" cy="619484"/>
                </a:xfrm>
                <a:prstGeom prst="trapezoid">
                  <a:avLst>
                    <a:gd name="adj" fmla="val 30871"/>
                  </a:avLst>
                </a:prstGeom>
                <a:solidFill>
                  <a:srgbClr val="1F497D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3" name="円/楕円 2211"/>
              <p:cNvSpPr/>
              <p:nvPr/>
            </p:nvSpPr>
            <p:spPr>
              <a:xfrm>
                <a:off x="3964338" y="2220518"/>
                <a:ext cx="864096" cy="864096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円/楕円 2212"/>
              <p:cNvSpPr/>
              <p:nvPr/>
            </p:nvSpPr>
            <p:spPr>
              <a:xfrm>
                <a:off x="5006496" y="3473956"/>
                <a:ext cx="288032" cy="28803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5" name="台形 144"/>
              <p:cNvSpPr/>
              <p:nvPr/>
            </p:nvSpPr>
            <p:spPr>
              <a:xfrm rot="18900000">
                <a:off x="4701125" y="3021734"/>
                <a:ext cx="326628" cy="619484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台形 145"/>
              <p:cNvSpPr/>
              <p:nvPr/>
            </p:nvSpPr>
            <p:spPr>
              <a:xfrm>
                <a:off x="3820322" y="2996952"/>
                <a:ext cx="1152128" cy="954008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ひし形 146"/>
              <p:cNvSpPr/>
              <p:nvPr/>
            </p:nvSpPr>
            <p:spPr>
              <a:xfrm>
                <a:off x="3964338" y="1931120"/>
                <a:ext cx="864096" cy="269756"/>
              </a:xfrm>
              <a:prstGeom prst="diamond">
                <a:avLst/>
              </a:prstGeom>
              <a:solidFill>
                <a:srgbClr val="00206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4180362" y="2130606"/>
                <a:ext cx="432048" cy="146266"/>
              </a:xfrm>
              <a:prstGeom prst="rect">
                <a:avLst/>
              </a:prstGeom>
              <a:solidFill>
                <a:srgbClr val="00206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9" name="二等辺三角形 148"/>
              <p:cNvSpPr/>
              <p:nvPr/>
            </p:nvSpPr>
            <p:spPr>
              <a:xfrm>
                <a:off x="4756426" y="2092960"/>
                <a:ext cx="141872" cy="306450"/>
              </a:xfrm>
              <a:prstGeom prst="triangle">
                <a:avLst/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0" name="円/楕円 2218"/>
              <p:cNvSpPr/>
              <p:nvPr/>
            </p:nvSpPr>
            <p:spPr>
              <a:xfrm>
                <a:off x="4324378" y="3125314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1" name="円/楕円 2219"/>
              <p:cNvSpPr/>
              <p:nvPr/>
            </p:nvSpPr>
            <p:spPr>
              <a:xfrm>
                <a:off x="4324378" y="3331476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2" name="角丸四角形 2220"/>
              <p:cNvSpPr/>
              <p:nvPr/>
            </p:nvSpPr>
            <p:spPr>
              <a:xfrm>
                <a:off x="4250226" y="2450885"/>
                <a:ext cx="72008" cy="16549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3" name="角丸四角形 2221"/>
              <p:cNvSpPr/>
              <p:nvPr/>
            </p:nvSpPr>
            <p:spPr>
              <a:xfrm>
                <a:off x="4457929" y="2450885"/>
                <a:ext cx="72008" cy="16549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4" name="月 153"/>
              <p:cNvSpPr/>
              <p:nvPr/>
            </p:nvSpPr>
            <p:spPr>
              <a:xfrm rot="16200000" flipH="1" flipV="1">
                <a:off x="4337415" y="2646527"/>
                <a:ext cx="102224" cy="268801"/>
              </a:xfrm>
              <a:prstGeom prst="moon">
                <a:avLst>
                  <a:gd name="adj" fmla="val 85365"/>
                </a:avLst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9" name="四角形: 角を丸くする 138"/>
            <p:cNvSpPr/>
            <p:nvPr/>
          </p:nvSpPr>
          <p:spPr bwMode="auto">
            <a:xfrm>
              <a:off x="2884489" y="5074831"/>
              <a:ext cx="1449090" cy="277736"/>
            </a:xfrm>
            <a:prstGeom prst="roundRect">
              <a:avLst>
                <a:gd name="adj" fmla="val 9808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テキスト ボックス 139"/>
            <p:cNvSpPr txBox="1"/>
            <p:nvPr/>
          </p:nvSpPr>
          <p:spPr>
            <a:xfrm>
              <a:off x="3070721" y="4434375"/>
              <a:ext cx="1044080" cy="979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アメリカの首都は？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41" name="テキスト ボックス 140"/>
            <p:cNvSpPr txBox="1"/>
            <p:nvPr/>
          </p:nvSpPr>
          <p:spPr>
            <a:xfrm>
              <a:off x="3251635" y="5114491"/>
              <a:ext cx="677061" cy="19731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latin typeface="+mj-ea"/>
                  <a:ea typeface="+mj-ea"/>
                </a:rPr>
                <a:t>①ニューヨーク</a:t>
              </a:r>
              <a:endParaRPr lang="en-US" altLang="ja-JP" b="1" dirty="0">
                <a:latin typeface="+mj-ea"/>
                <a:ea typeface="+mj-ea"/>
              </a:endParaRPr>
            </a:p>
            <a:p>
              <a:r>
                <a:rPr kumimoji="1" lang="ja-JP" altLang="en-US" b="1" dirty="0">
                  <a:latin typeface="+mj-ea"/>
                  <a:ea typeface="+mj-ea"/>
                </a:rPr>
                <a:t>②ハワイ</a:t>
              </a:r>
              <a:endParaRPr kumimoji="1" lang="en-US" altLang="ja-JP" b="1" dirty="0">
                <a:latin typeface="+mj-ea"/>
                <a:ea typeface="+mj-ea"/>
              </a:endParaRPr>
            </a:p>
            <a:p>
              <a:r>
                <a:rPr lang="ja-JP" altLang="en-US" b="1" dirty="0">
                  <a:latin typeface="+mj-ea"/>
                  <a:ea typeface="+mj-ea"/>
                </a:rPr>
                <a:t>③ワシントン</a:t>
              </a:r>
              <a:endParaRPr lang="en-US" altLang="ja-JP" b="1" dirty="0">
                <a:latin typeface="+mj-ea"/>
                <a:ea typeface="+mj-ea"/>
              </a:endParaRPr>
            </a:p>
          </p:txBody>
        </p:sp>
      </p:grpSp>
      <p:grpSp>
        <p:nvGrpSpPr>
          <p:cNvPr id="175" name="グループ化 174"/>
          <p:cNvGrpSpPr/>
          <p:nvPr/>
        </p:nvGrpSpPr>
        <p:grpSpPr>
          <a:xfrm>
            <a:off x="3995530" y="3761936"/>
            <a:ext cx="1931218" cy="2648490"/>
            <a:chOff x="4852029" y="3806940"/>
            <a:chExt cx="2054063" cy="2816961"/>
          </a:xfrm>
        </p:grpSpPr>
        <p:grpSp>
          <p:nvGrpSpPr>
            <p:cNvPr id="176" name="グループ化 175"/>
            <p:cNvGrpSpPr/>
            <p:nvPr/>
          </p:nvGrpSpPr>
          <p:grpSpPr>
            <a:xfrm>
              <a:off x="4852029" y="3806940"/>
              <a:ext cx="2054063" cy="2816961"/>
              <a:chOff x="-2456658" y="1732535"/>
              <a:chExt cx="1546260" cy="2120555"/>
            </a:xfrm>
          </p:grpSpPr>
          <p:sp>
            <p:nvSpPr>
              <p:cNvPr id="228" name="台形 227"/>
              <p:cNvSpPr/>
              <p:nvPr/>
            </p:nvSpPr>
            <p:spPr bwMode="auto">
              <a:xfrm rot="10800000">
                <a:off x="-2365218" y="3210296"/>
                <a:ext cx="1363380" cy="642794"/>
              </a:xfrm>
              <a:prstGeom prst="trapezoid">
                <a:avLst>
                  <a:gd name="adj" fmla="val 30958"/>
                </a:avLst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台形 228"/>
              <p:cNvSpPr/>
              <p:nvPr/>
            </p:nvSpPr>
            <p:spPr bwMode="auto">
              <a:xfrm rot="10800000">
                <a:off x="-2273778" y="3331635"/>
                <a:ext cx="1180500" cy="253796"/>
              </a:xfrm>
              <a:prstGeom prst="trapezoid">
                <a:avLst>
                  <a:gd name="adj" fmla="val 30958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台形 229"/>
              <p:cNvSpPr/>
              <p:nvPr/>
            </p:nvSpPr>
            <p:spPr bwMode="auto">
              <a:xfrm rot="10800000">
                <a:off x="-2382052" y="1862397"/>
                <a:ext cx="1397048" cy="258017"/>
              </a:xfrm>
              <a:prstGeom prst="trapezoid">
                <a:avLst>
                  <a:gd name="adj" fmla="val 18675"/>
                </a:avLst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台形 230"/>
              <p:cNvSpPr/>
              <p:nvPr/>
            </p:nvSpPr>
            <p:spPr bwMode="auto">
              <a:xfrm rot="10800000" flipV="1">
                <a:off x="-2382052" y="1732535"/>
                <a:ext cx="1397048" cy="132604"/>
              </a:xfrm>
              <a:prstGeom prst="trapezoid">
                <a:avLst>
                  <a:gd name="adj" fmla="val 34426"/>
                </a:avLst>
              </a:prstGeom>
              <a:solidFill>
                <a:srgbClr val="FFFF99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台形 231"/>
              <p:cNvSpPr/>
              <p:nvPr/>
            </p:nvSpPr>
            <p:spPr bwMode="auto">
              <a:xfrm rot="10800000" flipV="1">
                <a:off x="-2382052" y="2106353"/>
                <a:ext cx="1397048" cy="1017850"/>
              </a:xfrm>
              <a:prstGeom prst="trapezoid">
                <a:avLst>
                  <a:gd name="adj" fmla="val 4610"/>
                </a:avLst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台形 232"/>
              <p:cNvSpPr/>
              <p:nvPr/>
            </p:nvSpPr>
            <p:spPr bwMode="auto">
              <a:xfrm rot="10800000" flipV="1">
                <a:off x="-2456658" y="3118219"/>
                <a:ext cx="1546260" cy="166832"/>
              </a:xfrm>
              <a:prstGeom prst="trapezoid">
                <a:avLst>
                  <a:gd name="adj" fmla="val 44736"/>
                </a:avLst>
              </a:prstGeom>
              <a:solidFill>
                <a:srgbClr val="FFFF99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正方形/長方形 233"/>
              <p:cNvSpPr/>
              <p:nvPr/>
            </p:nvSpPr>
            <p:spPr bwMode="auto">
              <a:xfrm>
                <a:off x="-2456658" y="3279880"/>
                <a:ext cx="1546260" cy="72696"/>
              </a:xfrm>
              <a:prstGeom prst="rect">
                <a:avLst/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台形 234"/>
              <p:cNvSpPr/>
              <p:nvPr/>
            </p:nvSpPr>
            <p:spPr bwMode="auto">
              <a:xfrm rot="10800000" flipV="1">
                <a:off x="-2319498" y="2108005"/>
                <a:ext cx="1271940" cy="1010212"/>
              </a:xfrm>
              <a:prstGeom prst="trapezoid">
                <a:avLst>
                  <a:gd name="adj" fmla="val 4610"/>
                </a:avLst>
              </a:prstGeom>
              <a:solidFill>
                <a:schemeClr val="tx1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楕円 235"/>
              <p:cNvSpPr/>
              <p:nvPr/>
            </p:nvSpPr>
            <p:spPr bwMode="auto">
              <a:xfrm flipV="1">
                <a:off x="-2106632" y="3170601"/>
                <a:ext cx="92705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楕円 236"/>
              <p:cNvSpPr/>
              <p:nvPr/>
            </p:nvSpPr>
            <p:spPr bwMode="auto">
              <a:xfrm>
                <a:off x="-1531983" y="3170601"/>
                <a:ext cx="92705" cy="45719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楕円 237"/>
              <p:cNvSpPr/>
              <p:nvPr/>
            </p:nvSpPr>
            <p:spPr bwMode="auto">
              <a:xfrm>
                <a:off x="-1400538" y="3170601"/>
                <a:ext cx="92705" cy="45719"/>
              </a:xfrm>
              <a:prstGeom prst="ellipse">
                <a:avLst/>
              </a:prstGeom>
              <a:solidFill>
                <a:srgbClr val="339933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/>
              <p:cNvSpPr/>
              <p:nvPr/>
            </p:nvSpPr>
            <p:spPr bwMode="auto">
              <a:xfrm>
                <a:off x="-1274808" y="3170601"/>
                <a:ext cx="92705" cy="45719"/>
              </a:xfrm>
              <a:prstGeom prst="ellipse">
                <a:avLst/>
              </a:prstGeom>
              <a:solidFill>
                <a:srgbClr val="FF00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楕円 239"/>
              <p:cNvSpPr/>
              <p:nvPr/>
            </p:nvSpPr>
            <p:spPr bwMode="auto">
              <a:xfrm flipV="1">
                <a:off x="-186652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楕円 240"/>
              <p:cNvSpPr/>
              <p:nvPr/>
            </p:nvSpPr>
            <p:spPr bwMode="auto">
              <a:xfrm flipV="1">
                <a:off x="-175603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角丸四角形 10"/>
              <p:cNvSpPr/>
              <p:nvPr/>
            </p:nvSpPr>
            <p:spPr bwMode="auto">
              <a:xfrm>
                <a:off x="-2083139" y="3073631"/>
                <a:ext cx="45719" cy="1246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楕円 242"/>
              <p:cNvSpPr/>
              <p:nvPr/>
            </p:nvSpPr>
            <p:spPr bwMode="auto">
              <a:xfrm>
                <a:off x="-2124204" y="2976364"/>
                <a:ext cx="127849" cy="127849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台形 243"/>
              <p:cNvSpPr/>
              <p:nvPr/>
            </p:nvSpPr>
            <p:spPr bwMode="auto">
              <a:xfrm rot="10800000">
                <a:off x="-2306438" y="1915159"/>
                <a:ext cx="1254878" cy="152492"/>
              </a:xfrm>
              <a:prstGeom prst="trapezoid">
                <a:avLst>
                  <a:gd name="adj" fmla="val 18675"/>
                </a:avLst>
              </a:prstGeom>
              <a:solidFill>
                <a:srgbClr val="FF33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テキスト ボックス 244"/>
              <p:cNvSpPr txBox="1"/>
              <p:nvPr/>
            </p:nvSpPr>
            <p:spPr>
              <a:xfrm>
                <a:off x="-2220513" y="1948322"/>
                <a:ext cx="1090848" cy="9050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5512"/>
                  </a:avLst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 Black" panose="020B0A04020102020204" pitchFamily="34" charset="0"/>
                  </a:rPr>
                  <a:t>TV GAME</a:t>
                </a:r>
                <a:endParaRPr kumimoji="1" lang="ja-JP" altLang="en-US" dirty="0">
                  <a:solidFill>
                    <a:schemeClr val="bg1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177" name="正方形/長方形 176"/>
            <p:cNvSpPr/>
            <p:nvPr/>
          </p:nvSpPr>
          <p:spPr bwMode="auto">
            <a:xfrm>
              <a:off x="5168208" y="4414638"/>
              <a:ext cx="1446607" cy="96702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8" name="グループ化 177"/>
            <p:cNvGrpSpPr/>
            <p:nvPr/>
          </p:nvGrpSpPr>
          <p:grpSpPr>
            <a:xfrm>
              <a:off x="5403050" y="4406635"/>
              <a:ext cx="140688" cy="982526"/>
              <a:chOff x="5371132" y="4406635"/>
              <a:chExt cx="172606" cy="1124758"/>
            </a:xfrm>
          </p:grpSpPr>
          <p:sp>
            <p:nvSpPr>
              <p:cNvPr id="222" name="四角形: 角を丸くする 221"/>
              <p:cNvSpPr/>
              <p:nvPr/>
            </p:nvSpPr>
            <p:spPr bwMode="auto">
              <a:xfrm>
                <a:off x="5371132" y="440663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四角形: 角を丸くする 222"/>
              <p:cNvSpPr/>
              <p:nvPr/>
            </p:nvSpPr>
            <p:spPr bwMode="auto">
              <a:xfrm>
                <a:off x="5371132" y="459840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四角形: 角を丸くする 223"/>
              <p:cNvSpPr/>
              <p:nvPr/>
            </p:nvSpPr>
            <p:spPr bwMode="auto">
              <a:xfrm>
                <a:off x="5371132" y="479017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四角形: 角を丸くする 224"/>
              <p:cNvSpPr/>
              <p:nvPr/>
            </p:nvSpPr>
            <p:spPr bwMode="auto">
              <a:xfrm>
                <a:off x="5371132" y="498194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四角形: 角を丸くする 225"/>
              <p:cNvSpPr/>
              <p:nvPr/>
            </p:nvSpPr>
            <p:spPr bwMode="auto">
              <a:xfrm>
                <a:off x="5371132" y="517371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四角形: 角を丸くする 226"/>
              <p:cNvSpPr/>
              <p:nvPr/>
            </p:nvSpPr>
            <p:spPr bwMode="auto">
              <a:xfrm>
                <a:off x="5371132" y="536548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9" name="正方形/長方形 178"/>
            <p:cNvSpPr/>
            <p:nvPr/>
          </p:nvSpPr>
          <p:spPr bwMode="auto">
            <a:xfrm>
              <a:off x="5584134" y="4414638"/>
              <a:ext cx="587886" cy="96702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0" name="グループ化 179"/>
            <p:cNvGrpSpPr/>
            <p:nvPr/>
          </p:nvGrpSpPr>
          <p:grpSpPr>
            <a:xfrm>
              <a:off x="5855218" y="4470244"/>
              <a:ext cx="45719" cy="869217"/>
              <a:chOff x="4727975" y="3182389"/>
              <a:chExt cx="90010" cy="2723111"/>
            </a:xfrm>
          </p:grpSpPr>
          <p:sp>
            <p:nvSpPr>
              <p:cNvPr id="216" name="正方形/長方形 215"/>
              <p:cNvSpPr/>
              <p:nvPr/>
            </p:nvSpPr>
            <p:spPr bwMode="auto">
              <a:xfrm>
                <a:off x="4727975" y="3182389"/>
                <a:ext cx="90010" cy="24661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正方形/長方形 216"/>
              <p:cNvSpPr/>
              <p:nvPr/>
            </p:nvSpPr>
            <p:spPr bwMode="auto">
              <a:xfrm>
                <a:off x="4727975" y="3677689"/>
                <a:ext cx="90010" cy="24661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正方形/長方形 217"/>
              <p:cNvSpPr/>
              <p:nvPr/>
            </p:nvSpPr>
            <p:spPr bwMode="auto">
              <a:xfrm>
                <a:off x="4727975" y="4172989"/>
                <a:ext cx="90010" cy="24661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正方形/長方形 218"/>
              <p:cNvSpPr/>
              <p:nvPr/>
            </p:nvSpPr>
            <p:spPr bwMode="auto">
              <a:xfrm>
                <a:off x="4727975" y="4668289"/>
                <a:ext cx="90010" cy="24661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正方形/長方形 219"/>
              <p:cNvSpPr/>
              <p:nvPr/>
            </p:nvSpPr>
            <p:spPr bwMode="auto">
              <a:xfrm>
                <a:off x="4727975" y="5163589"/>
                <a:ext cx="90010" cy="24661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正方形/長方形 220"/>
              <p:cNvSpPr/>
              <p:nvPr/>
            </p:nvSpPr>
            <p:spPr bwMode="auto">
              <a:xfrm>
                <a:off x="4727975" y="5658889"/>
                <a:ext cx="90010" cy="24661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1" name="グループ化 180"/>
            <p:cNvGrpSpPr/>
            <p:nvPr/>
          </p:nvGrpSpPr>
          <p:grpSpPr>
            <a:xfrm>
              <a:off x="6212675" y="4406635"/>
              <a:ext cx="140688" cy="982526"/>
              <a:chOff x="5371132" y="4406635"/>
              <a:chExt cx="172606" cy="1124758"/>
            </a:xfrm>
          </p:grpSpPr>
          <p:sp>
            <p:nvSpPr>
              <p:cNvPr id="210" name="四角形: 角を丸くする 209"/>
              <p:cNvSpPr/>
              <p:nvPr/>
            </p:nvSpPr>
            <p:spPr bwMode="auto">
              <a:xfrm>
                <a:off x="5371132" y="440663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四角形: 角を丸くする 210"/>
              <p:cNvSpPr/>
              <p:nvPr/>
            </p:nvSpPr>
            <p:spPr bwMode="auto">
              <a:xfrm>
                <a:off x="5371132" y="459840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四角形: 角を丸くする 211"/>
              <p:cNvSpPr/>
              <p:nvPr/>
            </p:nvSpPr>
            <p:spPr bwMode="auto">
              <a:xfrm>
                <a:off x="5371132" y="479017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四角形: 角を丸くする 212"/>
              <p:cNvSpPr/>
              <p:nvPr/>
            </p:nvSpPr>
            <p:spPr bwMode="auto">
              <a:xfrm>
                <a:off x="5371132" y="498194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四角形: 角を丸くする 213"/>
              <p:cNvSpPr/>
              <p:nvPr/>
            </p:nvSpPr>
            <p:spPr bwMode="auto">
              <a:xfrm>
                <a:off x="5371132" y="517371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四角形: 角を丸くする 214"/>
              <p:cNvSpPr/>
              <p:nvPr/>
            </p:nvSpPr>
            <p:spPr bwMode="auto">
              <a:xfrm>
                <a:off x="5371132" y="536548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202038" y="4434375"/>
              <a:ext cx="156008" cy="909945"/>
              <a:chOff x="5202038" y="4434375"/>
              <a:chExt cx="156008" cy="970635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205" name="正方形/長方形 204"/>
              <p:cNvSpPr/>
              <p:nvPr/>
            </p:nvSpPr>
            <p:spPr bwMode="auto">
              <a:xfrm>
                <a:off x="5202038" y="4434375"/>
                <a:ext cx="156008" cy="19396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205"/>
              <p:cNvSpPr/>
              <p:nvPr/>
            </p:nvSpPr>
            <p:spPr bwMode="auto">
              <a:xfrm>
                <a:off x="5260812" y="4662701"/>
                <a:ext cx="97234" cy="103465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/>
              <p:cNvSpPr/>
              <p:nvPr/>
            </p:nvSpPr>
            <p:spPr bwMode="auto">
              <a:xfrm>
                <a:off x="5202038" y="4800523"/>
                <a:ext cx="156008" cy="19396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207"/>
              <p:cNvSpPr/>
              <p:nvPr/>
            </p:nvSpPr>
            <p:spPr bwMode="auto">
              <a:xfrm>
                <a:off x="5202038" y="5028848"/>
                <a:ext cx="156008" cy="238341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208"/>
              <p:cNvSpPr/>
              <p:nvPr/>
            </p:nvSpPr>
            <p:spPr bwMode="auto">
              <a:xfrm>
                <a:off x="5260812" y="5301545"/>
                <a:ext cx="97234" cy="103465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3" name="グループ化 182"/>
            <p:cNvGrpSpPr/>
            <p:nvPr/>
          </p:nvGrpSpPr>
          <p:grpSpPr>
            <a:xfrm rot="10800000">
              <a:off x="6402066" y="4434375"/>
              <a:ext cx="156008" cy="909945"/>
              <a:chOff x="5202038" y="4434375"/>
              <a:chExt cx="156008" cy="970635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200" name="正方形/長方形 199"/>
              <p:cNvSpPr/>
              <p:nvPr/>
            </p:nvSpPr>
            <p:spPr bwMode="auto">
              <a:xfrm>
                <a:off x="5202038" y="4434375"/>
                <a:ext cx="156008" cy="19396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正方形/長方形 200"/>
              <p:cNvSpPr/>
              <p:nvPr/>
            </p:nvSpPr>
            <p:spPr bwMode="auto">
              <a:xfrm>
                <a:off x="5260812" y="4662701"/>
                <a:ext cx="97234" cy="103465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正方形/長方形 201"/>
              <p:cNvSpPr/>
              <p:nvPr/>
            </p:nvSpPr>
            <p:spPr bwMode="auto">
              <a:xfrm>
                <a:off x="5202038" y="4800523"/>
                <a:ext cx="156008" cy="19396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正方形/長方形 202"/>
              <p:cNvSpPr/>
              <p:nvPr/>
            </p:nvSpPr>
            <p:spPr bwMode="auto">
              <a:xfrm>
                <a:off x="5202038" y="5028848"/>
                <a:ext cx="156008" cy="238341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正方形/長方形 203"/>
              <p:cNvSpPr/>
              <p:nvPr/>
            </p:nvSpPr>
            <p:spPr bwMode="auto">
              <a:xfrm>
                <a:off x="5260812" y="5301545"/>
                <a:ext cx="97234" cy="103465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4" name="グループ化 183"/>
            <p:cNvGrpSpPr/>
            <p:nvPr/>
          </p:nvGrpSpPr>
          <p:grpSpPr>
            <a:xfrm>
              <a:off x="5726864" y="4548962"/>
              <a:ext cx="73338" cy="133623"/>
              <a:chOff x="5710226" y="4529004"/>
              <a:chExt cx="89976" cy="153581"/>
            </a:xfrm>
          </p:grpSpPr>
          <p:sp>
            <p:nvSpPr>
              <p:cNvPr id="197" name="四角形: 角を丸くする 196"/>
              <p:cNvSpPr/>
              <p:nvPr/>
            </p:nvSpPr>
            <p:spPr bwMode="auto">
              <a:xfrm>
                <a:off x="5710226" y="4529004"/>
                <a:ext cx="89976" cy="151387"/>
              </a:xfrm>
              <a:prstGeom prst="round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四角形: 角を丸くする 197"/>
              <p:cNvSpPr/>
              <p:nvPr/>
            </p:nvSpPr>
            <p:spPr bwMode="auto">
              <a:xfrm flipV="1">
                <a:off x="5723990" y="4636865"/>
                <a:ext cx="62448" cy="45720"/>
              </a:xfrm>
              <a:prstGeom prst="roundRect">
                <a:avLst/>
              </a:pr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角を丸くする 198"/>
              <p:cNvSpPr/>
              <p:nvPr/>
            </p:nvSpPr>
            <p:spPr bwMode="auto">
              <a:xfrm flipV="1">
                <a:off x="5723990" y="4559273"/>
                <a:ext cx="62448" cy="32183"/>
              </a:xfrm>
              <a:prstGeom prst="roundRect">
                <a:avLst/>
              </a:pr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5" name="グループ化 184"/>
            <p:cNvGrpSpPr/>
            <p:nvPr/>
          </p:nvGrpSpPr>
          <p:grpSpPr>
            <a:xfrm>
              <a:off x="5943558" y="4701362"/>
              <a:ext cx="73338" cy="133623"/>
              <a:chOff x="5710226" y="4529004"/>
              <a:chExt cx="89976" cy="153581"/>
            </a:xfrm>
          </p:grpSpPr>
          <p:sp>
            <p:nvSpPr>
              <p:cNvPr id="194" name="四角形: 角を丸くする 193"/>
              <p:cNvSpPr/>
              <p:nvPr/>
            </p:nvSpPr>
            <p:spPr bwMode="auto">
              <a:xfrm>
                <a:off x="5710226" y="4529004"/>
                <a:ext cx="89976" cy="151387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四角形: 角を丸くする 194"/>
              <p:cNvSpPr/>
              <p:nvPr/>
            </p:nvSpPr>
            <p:spPr bwMode="auto">
              <a:xfrm flipV="1">
                <a:off x="5723990" y="4636865"/>
                <a:ext cx="62448" cy="45720"/>
              </a:xfrm>
              <a:prstGeom prst="roundRect">
                <a:avLst/>
              </a:pr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四角形: 角を丸くする 195"/>
              <p:cNvSpPr/>
              <p:nvPr/>
            </p:nvSpPr>
            <p:spPr bwMode="auto">
              <a:xfrm flipV="1">
                <a:off x="5723990" y="4559273"/>
                <a:ext cx="62448" cy="32183"/>
              </a:xfrm>
              <a:prstGeom prst="roundRect">
                <a:avLst/>
              </a:pr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6" name="グループ化 185"/>
            <p:cNvGrpSpPr/>
            <p:nvPr/>
          </p:nvGrpSpPr>
          <p:grpSpPr>
            <a:xfrm>
              <a:off x="5655427" y="4934725"/>
              <a:ext cx="73338" cy="133623"/>
              <a:chOff x="5710226" y="4529004"/>
              <a:chExt cx="89976" cy="153581"/>
            </a:xfrm>
          </p:grpSpPr>
          <p:sp>
            <p:nvSpPr>
              <p:cNvPr id="191" name="四角形: 角を丸くする 190"/>
              <p:cNvSpPr/>
              <p:nvPr/>
            </p:nvSpPr>
            <p:spPr bwMode="auto">
              <a:xfrm>
                <a:off x="5710226" y="4529004"/>
                <a:ext cx="89976" cy="151387"/>
              </a:xfrm>
              <a:prstGeom prst="roundRect">
                <a:avLst/>
              </a:prstGeom>
              <a:solidFill>
                <a:schemeClr val="tx2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四角形: 角を丸くする 191"/>
              <p:cNvSpPr/>
              <p:nvPr/>
            </p:nvSpPr>
            <p:spPr bwMode="auto">
              <a:xfrm flipV="1">
                <a:off x="5723990" y="4636865"/>
                <a:ext cx="62448" cy="45720"/>
              </a:xfrm>
              <a:prstGeom prst="roundRect">
                <a:avLst/>
              </a:pr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四角形: 角を丸くする 192"/>
              <p:cNvSpPr/>
              <p:nvPr/>
            </p:nvSpPr>
            <p:spPr bwMode="auto">
              <a:xfrm flipV="1">
                <a:off x="5723990" y="4559273"/>
                <a:ext cx="62448" cy="32183"/>
              </a:xfrm>
              <a:prstGeom prst="roundRect">
                <a:avLst/>
              </a:pr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7" name="グループ化 186"/>
            <p:cNvGrpSpPr/>
            <p:nvPr/>
          </p:nvGrpSpPr>
          <p:grpSpPr>
            <a:xfrm>
              <a:off x="5948321" y="5215712"/>
              <a:ext cx="73338" cy="133623"/>
              <a:chOff x="5710226" y="4529004"/>
              <a:chExt cx="89976" cy="153581"/>
            </a:xfrm>
          </p:grpSpPr>
          <p:sp>
            <p:nvSpPr>
              <p:cNvPr id="188" name="四角形: 角を丸くする 187"/>
              <p:cNvSpPr/>
              <p:nvPr/>
            </p:nvSpPr>
            <p:spPr bwMode="auto">
              <a:xfrm>
                <a:off x="5710226" y="4529004"/>
                <a:ext cx="89976" cy="151387"/>
              </a:xfrm>
              <a:prstGeom prst="round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四角形: 角を丸くする 188"/>
              <p:cNvSpPr/>
              <p:nvPr/>
            </p:nvSpPr>
            <p:spPr bwMode="auto">
              <a:xfrm flipV="1">
                <a:off x="5723990" y="4636865"/>
                <a:ext cx="62448" cy="45720"/>
              </a:xfrm>
              <a:prstGeom prst="roundRect">
                <a:avLst/>
              </a:pr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四角形: 角を丸くする 189"/>
              <p:cNvSpPr/>
              <p:nvPr/>
            </p:nvSpPr>
            <p:spPr bwMode="auto">
              <a:xfrm flipV="1">
                <a:off x="5723990" y="4559273"/>
                <a:ext cx="62448" cy="32183"/>
              </a:xfrm>
              <a:prstGeom prst="roundRect">
                <a:avLst/>
              </a:pr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6" name="グループ化 245"/>
          <p:cNvGrpSpPr/>
          <p:nvPr/>
        </p:nvGrpSpPr>
        <p:grpSpPr>
          <a:xfrm>
            <a:off x="6919639" y="3761936"/>
            <a:ext cx="1931218" cy="2648490"/>
            <a:chOff x="7141324" y="3806940"/>
            <a:chExt cx="2054063" cy="2816961"/>
          </a:xfrm>
        </p:grpSpPr>
        <p:grpSp>
          <p:nvGrpSpPr>
            <p:cNvPr id="247" name="グループ化 246"/>
            <p:cNvGrpSpPr/>
            <p:nvPr/>
          </p:nvGrpSpPr>
          <p:grpSpPr>
            <a:xfrm>
              <a:off x="7141324" y="3806940"/>
              <a:ext cx="2054063" cy="2816961"/>
              <a:chOff x="-2456658" y="1732535"/>
              <a:chExt cx="1546260" cy="2120555"/>
            </a:xfrm>
          </p:grpSpPr>
          <p:sp>
            <p:nvSpPr>
              <p:cNvPr id="280" name="台形 279"/>
              <p:cNvSpPr/>
              <p:nvPr/>
            </p:nvSpPr>
            <p:spPr bwMode="auto">
              <a:xfrm rot="10800000">
                <a:off x="-2365218" y="3210296"/>
                <a:ext cx="1363380" cy="642794"/>
              </a:xfrm>
              <a:prstGeom prst="trapezoid">
                <a:avLst>
                  <a:gd name="adj" fmla="val 30958"/>
                </a:avLst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台形 280"/>
              <p:cNvSpPr/>
              <p:nvPr/>
            </p:nvSpPr>
            <p:spPr bwMode="auto">
              <a:xfrm rot="10800000">
                <a:off x="-2273778" y="3331635"/>
                <a:ext cx="1180500" cy="253796"/>
              </a:xfrm>
              <a:prstGeom prst="trapezoid">
                <a:avLst>
                  <a:gd name="adj" fmla="val 30958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台形 281"/>
              <p:cNvSpPr/>
              <p:nvPr/>
            </p:nvSpPr>
            <p:spPr bwMode="auto">
              <a:xfrm rot="10800000">
                <a:off x="-2382052" y="1862397"/>
                <a:ext cx="1397048" cy="258017"/>
              </a:xfrm>
              <a:prstGeom prst="trapezoid">
                <a:avLst>
                  <a:gd name="adj" fmla="val 18675"/>
                </a:avLst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台形 282"/>
              <p:cNvSpPr/>
              <p:nvPr/>
            </p:nvSpPr>
            <p:spPr bwMode="auto">
              <a:xfrm rot="10800000" flipV="1">
                <a:off x="-2382052" y="1732535"/>
                <a:ext cx="1397048" cy="132604"/>
              </a:xfrm>
              <a:prstGeom prst="trapezoid">
                <a:avLst>
                  <a:gd name="adj" fmla="val 34426"/>
                </a:avLst>
              </a:prstGeom>
              <a:solidFill>
                <a:srgbClr val="FFFF99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台形 283"/>
              <p:cNvSpPr/>
              <p:nvPr/>
            </p:nvSpPr>
            <p:spPr bwMode="auto">
              <a:xfrm rot="10800000" flipV="1">
                <a:off x="-2382052" y="2106353"/>
                <a:ext cx="1397048" cy="1017850"/>
              </a:xfrm>
              <a:prstGeom prst="trapezoid">
                <a:avLst>
                  <a:gd name="adj" fmla="val 4610"/>
                </a:avLst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台形 284"/>
              <p:cNvSpPr/>
              <p:nvPr/>
            </p:nvSpPr>
            <p:spPr bwMode="auto">
              <a:xfrm rot="10800000" flipV="1">
                <a:off x="-2456658" y="3118219"/>
                <a:ext cx="1546260" cy="166832"/>
              </a:xfrm>
              <a:prstGeom prst="trapezoid">
                <a:avLst>
                  <a:gd name="adj" fmla="val 44736"/>
                </a:avLst>
              </a:prstGeom>
              <a:solidFill>
                <a:srgbClr val="FFFF99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正方形/長方形 285"/>
              <p:cNvSpPr/>
              <p:nvPr/>
            </p:nvSpPr>
            <p:spPr bwMode="auto">
              <a:xfrm>
                <a:off x="-2456658" y="3279880"/>
                <a:ext cx="1546260" cy="72696"/>
              </a:xfrm>
              <a:prstGeom prst="rect">
                <a:avLst/>
              </a:prstGeom>
              <a:solidFill>
                <a:srgbClr val="FFFF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台形 286"/>
              <p:cNvSpPr/>
              <p:nvPr/>
            </p:nvSpPr>
            <p:spPr bwMode="auto">
              <a:xfrm rot="10800000" flipV="1">
                <a:off x="-2319498" y="2108005"/>
                <a:ext cx="1271940" cy="1010212"/>
              </a:xfrm>
              <a:prstGeom prst="trapezoid">
                <a:avLst>
                  <a:gd name="adj" fmla="val 4610"/>
                </a:avLst>
              </a:prstGeom>
              <a:solidFill>
                <a:schemeClr val="tx1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287"/>
              <p:cNvSpPr/>
              <p:nvPr/>
            </p:nvSpPr>
            <p:spPr bwMode="auto">
              <a:xfrm flipV="1">
                <a:off x="-2106632" y="3170601"/>
                <a:ext cx="92705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288"/>
              <p:cNvSpPr/>
              <p:nvPr/>
            </p:nvSpPr>
            <p:spPr bwMode="auto">
              <a:xfrm>
                <a:off x="-1531983" y="3170601"/>
                <a:ext cx="92705" cy="45719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楕円 289"/>
              <p:cNvSpPr/>
              <p:nvPr/>
            </p:nvSpPr>
            <p:spPr bwMode="auto">
              <a:xfrm>
                <a:off x="-1400538" y="3170601"/>
                <a:ext cx="92705" cy="45719"/>
              </a:xfrm>
              <a:prstGeom prst="ellipse">
                <a:avLst/>
              </a:prstGeom>
              <a:solidFill>
                <a:srgbClr val="339933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290"/>
              <p:cNvSpPr/>
              <p:nvPr/>
            </p:nvSpPr>
            <p:spPr bwMode="auto">
              <a:xfrm>
                <a:off x="-1274808" y="3170601"/>
                <a:ext cx="92705" cy="45719"/>
              </a:xfrm>
              <a:prstGeom prst="ellipse">
                <a:avLst/>
              </a:prstGeom>
              <a:solidFill>
                <a:srgbClr val="FF0066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楕円 291"/>
              <p:cNvSpPr/>
              <p:nvPr/>
            </p:nvSpPr>
            <p:spPr bwMode="auto">
              <a:xfrm flipV="1">
                <a:off x="-186652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楕円 292"/>
              <p:cNvSpPr/>
              <p:nvPr/>
            </p:nvSpPr>
            <p:spPr bwMode="auto">
              <a:xfrm flipV="1">
                <a:off x="-175603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角丸四角形 10"/>
              <p:cNvSpPr/>
              <p:nvPr/>
            </p:nvSpPr>
            <p:spPr bwMode="auto">
              <a:xfrm>
                <a:off x="-2083139" y="3073631"/>
                <a:ext cx="45719" cy="1246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楕円 294"/>
              <p:cNvSpPr/>
              <p:nvPr/>
            </p:nvSpPr>
            <p:spPr bwMode="auto">
              <a:xfrm>
                <a:off x="-2124204" y="2976364"/>
                <a:ext cx="127849" cy="127849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台形 295"/>
              <p:cNvSpPr/>
              <p:nvPr/>
            </p:nvSpPr>
            <p:spPr bwMode="auto">
              <a:xfrm rot="10800000">
                <a:off x="-2306438" y="1915159"/>
                <a:ext cx="1254878" cy="152492"/>
              </a:xfrm>
              <a:prstGeom prst="trapezoid">
                <a:avLst>
                  <a:gd name="adj" fmla="val 18675"/>
                </a:avLst>
              </a:prstGeom>
              <a:solidFill>
                <a:srgbClr val="FF3300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テキスト ボックス 296"/>
              <p:cNvSpPr txBox="1"/>
              <p:nvPr/>
            </p:nvSpPr>
            <p:spPr>
              <a:xfrm>
                <a:off x="-2220513" y="1948322"/>
                <a:ext cx="1090848" cy="9050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5512"/>
                  </a:avLst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 Black" panose="020B0A04020102020204" pitchFamily="34" charset="0"/>
                  </a:rPr>
                  <a:t>TV GAME</a:t>
                </a:r>
                <a:endParaRPr kumimoji="1" lang="ja-JP" altLang="en-US" dirty="0">
                  <a:solidFill>
                    <a:schemeClr val="bg1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248" name="正方形/長方形 247"/>
            <p:cNvSpPr/>
            <p:nvPr/>
          </p:nvSpPr>
          <p:spPr bwMode="auto">
            <a:xfrm>
              <a:off x="7816649" y="4385023"/>
              <a:ext cx="739182" cy="1152366"/>
            </a:xfrm>
            <a:prstGeom prst="rect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テキスト ボックス 248"/>
            <p:cNvSpPr txBox="1"/>
            <p:nvPr/>
          </p:nvSpPr>
          <p:spPr>
            <a:xfrm>
              <a:off x="8590039" y="4398630"/>
              <a:ext cx="309024" cy="120566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SCORE </a:t>
              </a:r>
            </a:p>
            <a:p>
              <a:r>
                <a:rPr kumimoji="1" lang="en-US" altLang="ja-JP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69000000</a:t>
              </a:r>
              <a:endPara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50" name="テキスト ボックス 249"/>
            <p:cNvSpPr txBox="1"/>
            <p:nvPr/>
          </p:nvSpPr>
          <p:spPr>
            <a:xfrm>
              <a:off x="7461798" y="4398630"/>
              <a:ext cx="309024" cy="120566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Hi-</a:t>
              </a:r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SCORE </a:t>
              </a:r>
            </a:p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69000000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51" name="正方形/長方形 250"/>
            <p:cNvSpPr/>
            <p:nvPr/>
          </p:nvSpPr>
          <p:spPr bwMode="auto">
            <a:xfrm>
              <a:off x="7873799" y="4385023"/>
              <a:ext cx="617133" cy="1152366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楕円 251"/>
            <p:cNvSpPr/>
            <p:nvPr/>
          </p:nvSpPr>
          <p:spPr bwMode="auto">
            <a:xfrm>
              <a:off x="7895884" y="5441059"/>
              <a:ext cx="84269" cy="8426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楕円 252"/>
            <p:cNvSpPr/>
            <p:nvPr/>
          </p:nvSpPr>
          <p:spPr bwMode="auto">
            <a:xfrm>
              <a:off x="7995522" y="5441059"/>
              <a:ext cx="84269" cy="8426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楕円 253"/>
            <p:cNvSpPr/>
            <p:nvPr/>
          </p:nvSpPr>
          <p:spPr bwMode="auto">
            <a:xfrm>
              <a:off x="8095160" y="5441059"/>
              <a:ext cx="84269" cy="8426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楕円 254"/>
            <p:cNvSpPr/>
            <p:nvPr/>
          </p:nvSpPr>
          <p:spPr bwMode="auto">
            <a:xfrm>
              <a:off x="8194798" y="5441059"/>
              <a:ext cx="84269" cy="8426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楕円 255"/>
            <p:cNvSpPr/>
            <p:nvPr/>
          </p:nvSpPr>
          <p:spPr bwMode="auto">
            <a:xfrm>
              <a:off x="8294436" y="5441059"/>
              <a:ext cx="84269" cy="84269"/>
            </a:xfrm>
            <a:prstGeom prst="ellipse">
              <a:avLst/>
            </a:prstGeom>
            <a:solidFill>
              <a:srgbClr val="3399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楕円 256"/>
            <p:cNvSpPr/>
            <p:nvPr/>
          </p:nvSpPr>
          <p:spPr bwMode="auto">
            <a:xfrm>
              <a:off x="8394075" y="5441059"/>
              <a:ext cx="84269" cy="84269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楕円 257"/>
            <p:cNvSpPr/>
            <p:nvPr/>
          </p:nvSpPr>
          <p:spPr bwMode="auto">
            <a:xfrm>
              <a:off x="7895884" y="5338666"/>
              <a:ext cx="84269" cy="84269"/>
            </a:xfrm>
            <a:prstGeom prst="ellipse">
              <a:avLst/>
            </a:prstGeom>
            <a:solidFill>
              <a:srgbClr val="3399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楕円 258"/>
            <p:cNvSpPr/>
            <p:nvPr/>
          </p:nvSpPr>
          <p:spPr bwMode="auto">
            <a:xfrm>
              <a:off x="7995522" y="5338666"/>
              <a:ext cx="84269" cy="84269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楕円 259"/>
            <p:cNvSpPr/>
            <p:nvPr/>
          </p:nvSpPr>
          <p:spPr bwMode="auto">
            <a:xfrm>
              <a:off x="8095160" y="5338666"/>
              <a:ext cx="84269" cy="8426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楕円 260"/>
            <p:cNvSpPr/>
            <p:nvPr/>
          </p:nvSpPr>
          <p:spPr bwMode="auto">
            <a:xfrm>
              <a:off x="8194798" y="5338666"/>
              <a:ext cx="84269" cy="8426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楕円 261"/>
            <p:cNvSpPr/>
            <p:nvPr/>
          </p:nvSpPr>
          <p:spPr bwMode="auto">
            <a:xfrm>
              <a:off x="8294436" y="5338666"/>
              <a:ext cx="84269" cy="8426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楕円 262"/>
            <p:cNvSpPr/>
            <p:nvPr/>
          </p:nvSpPr>
          <p:spPr bwMode="auto">
            <a:xfrm>
              <a:off x="8394075" y="5338666"/>
              <a:ext cx="84269" cy="8426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楕円 263"/>
            <p:cNvSpPr/>
            <p:nvPr/>
          </p:nvSpPr>
          <p:spPr bwMode="auto">
            <a:xfrm>
              <a:off x="7895884" y="5238652"/>
              <a:ext cx="84269" cy="8426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楕円 264"/>
            <p:cNvSpPr/>
            <p:nvPr/>
          </p:nvSpPr>
          <p:spPr bwMode="auto">
            <a:xfrm>
              <a:off x="7995522" y="5238652"/>
              <a:ext cx="84269" cy="84269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楕円 265"/>
            <p:cNvSpPr/>
            <p:nvPr/>
          </p:nvSpPr>
          <p:spPr bwMode="auto">
            <a:xfrm>
              <a:off x="8095160" y="5238652"/>
              <a:ext cx="84269" cy="8426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楕円 266"/>
            <p:cNvSpPr/>
            <p:nvPr/>
          </p:nvSpPr>
          <p:spPr bwMode="auto">
            <a:xfrm>
              <a:off x="8194798" y="5238652"/>
              <a:ext cx="84269" cy="84269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楕円 267"/>
            <p:cNvSpPr/>
            <p:nvPr/>
          </p:nvSpPr>
          <p:spPr bwMode="auto">
            <a:xfrm>
              <a:off x="8294436" y="5238652"/>
              <a:ext cx="84269" cy="84269"/>
            </a:xfrm>
            <a:prstGeom prst="ellipse">
              <a:avLst/>
            </a:prstGeom>
            <a:solidFill>
              <a:srgbClr val="3399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楕円 268"/>
            <p:cNvSpPr/>
            <p:nvPr/>
          </p:nvSpPr>
          <p:spPr bwMode="auto">
            <a:xfrm>
              <a:off x="8394075" y="5238652"/>
              <a:ext cx="84269" cy="8426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楕円 269"/>
            <p:cNvSpPr/>
            <p:nvPr/>
          </p:nvSpPr>
          <p:spPr bwMode="auto">
            <a:xfrm>
              <a:off x="7895884" y="5136259"/>
              <a:ext cx="84269" cy="84269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楕円 270"/>
            <p:cNvSpPr/>
            <p:nvPr/>
          </p:nvSpPr>
          <p:spPr bwMode="auto">
            <a:xfrm>
              <a:off x="8095160" y="5136259"/>
              <a:ext cx="84269" cy="8426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楕円 271"/>
            <p:cNvSpPr/>
            <p:nvPr/>
          </p:nvSpPr>
          <p:spPr bwMode="auto">
            <a:xfrm>
              <a:off x="8194798" y="5136259"/>
              <a:ext cx="84269" cy="8426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楕円 272"/>
            <p:cNvSpPr/>
            <p:nvPr/>
          </p:nvSpPr>
          <p:spPr bwMode="auto">
            <a:xfrm>
              <a:off x="8294436" y="5136259"/>
              <a:ext cx="84269" cy="8426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楕円 273"/>
            <p:cNvSpPr/>
            <p:nvPr/>
          </p:nvSpPr>
          <p:spPr bwMode="auto">
            <a:xfrm>
              <a:off x="7895884" y="5036246"/>
              <a:ext cx="84269" cy="8426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楕円 274"/>
            <p:cNvSpPr/>
            <p:nvPr/>
          </p:nvSpPr>
          <p:spPr bwMode="auto">
            <a:xfrm>
              <a:off x="8095160" y="5036246"/>
              <a:ext cx="84269" cy="84269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楕円 275"/>
            <p:cNvSpPr/>
            <p:nvPr/>
          </p:nvSpPr>
          <p:spPr bwMode="auto">
            <a:xfrm>
              <a:off x="8294436" y="5036246"/>
              <a:ext cx="84269" cy="8426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楕円 276"/>
            <p:cNvSpPr/>
            <p:nvPr/>
          </p:nvSpPr>
          <p:spPr bwMode="auto">
            <a:xfrm>
              <a:off x="8095160" y="4933853"/>
              <a:ext cx="84269" cy="8426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楕円 277"/>
            <p:cNvSpPr/>
            <p:nvPr/>
          </p:nvSpPr>
          <p:spPr bwMode="auto">
            <a:xfrm>
              <a:off x="8194798" y="4603299"/>
              <a:ext cx="84269" cy="84269"/>
            </a:xfrm>
            <a:prstGeom prst="ellipse">
              <a:avLst/>
            </a:prstGeom>
            <a:solidFill>
              <a:srgbClr val="3399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楕円 278"/>
            <p:cNvSpPr/>
            <p:nvPr/>
          </p:nvSpPr>
          <p:spPr bwMode="auto">
            <a:xfrm>
              <a:off x="8194798" y="4505667"/>
              <a:ext cx="84269" cy="8426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038968" y="818711"/>
            <a:ext cx="1931218" cy="2648490"/>
            <a:chOff x="2570792" y="863715"/>
            <a:chExt cx="2054063" cy="2816961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2570792" y="863715"/>
              <a:ext cx="2054063" cy="2816961"/>
              <a:chOff x="-2456658" y="1732535"/>
              <a:chExt cx="1546260" cy="2120555"/>
            </a:xfrm>
          </p:grpSpPr>
          <p:sp>
            <p:nvSpPr>
              <p:cNvPr id="39" name="台形 38"/>
              <p:cNvSpPr/>
              <p:nvPr/>
            </p:nvSpPr>
            <p:spPr bwMode="auto">
              <a:xfrm rot="10800000">
                <a:off x="-2365218" y="3210296"/>
                <a:ext cx="1363380" cy="642794"/>
              </a:xfrm>
              <a:prstGeom prst="trapezoid">
                <a:avLst>
                  <a:gd name="adj" fmla="val 30958"/>
                </a:avLst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台形 39"/>
              <p:cNvSpPr/>
              <p:nvPr/>
            </p:nvSpPr>
            <p:spPr bwMode="auto">
              <a:xfrm rot="10800000">
                <a:off x="-2273778" y="3331635"/>
                <a:ext cx="1180500" cy="253796"/>
              </a:xfrm>
              <a:prstGeom prst="trapezoid">
                <a:avLst>
                  <a:gd name="adj" fmla="val 30958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台形 40"/>
              <p:cNvSpPr/>
              <p:nvPr/>
            </p:nvSpPr>
            <p:spPr bwMode="auto">
              <a:xfrm rot="10800000">
                <a:off x="-2382052" y="1862397"/>
                <a:ext cx="1397048" cy="258017"/>
              </a:xfrm>
              <a:prstGeom prst="trapezoid">
                <a:avLst>
                  <a:gd name="adj" fmla="val 18675"/>
                </a:avLst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台形 41"/>
              <p:cNvSpPr/>
              <p:nvPr/>
            </p:nvSpPr>
            <p:spPr bwMode="auto">
              <a:xfrm rot="10800000" flipV="1">
                <a:off x="-2382052" y="1732535"/>
                <a:ext cx="1397048" cy="132604"/>
              </a:xfrm>
              <a:prstGeom prst="trapezoid">
                <a:avLst>
                  <a:gd name="adj" fmla="val 34426"/>
                </a:avLst>
              </a:prstGeom>
              <a:solidFill>
                <a:srgbClr val="FFFF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台形 42"/>
              <p:cNvSpPr/>
              <p:nvPr/>
            </p:nvSpPr>
            <p:spPr bwMode="auto">
              <a:xfrm rot="10800000" flipV="1">
                <a:off x="-2382052" y="2106353"/>
                <a:ext cx="1397048" cy="1017850"/>
              </a:xfrm>
              <a:prstGeom prst="trapezoid">
                <a:avLst>
                  <a:gd name="adj" fmla="val 4610"/>
                </a:avLst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台形 43"/>
              <p:cNvSpPr/>
              <p:nvPr/>
            </p:nvSpPr>
            <p:spPr bwMode="auto">
              <a:xfrm rot="10800000" flipV="1">
                <a:off x="-2456658" y="3118219"/>
                <a:ext cx="1546260" cy="166832"/>
              </a:xfrm>
              <a:prstGeom prst="trapezoid">
                <a:avLst>
                  <a:gd name="adj" fmla="val 44736"/>
                </a:avLst>
              </a:prstGeom>
              <a:solidFill>
                <a:srgbClr val="FFFF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正方形/長方形 44"/>
              <p:cNvSpPr/>
              <p:nvPr/>
            </p:nvSpPr>
            <p:spPr bwMode="auto">
              <a:xfrm>
                <a:off x="-2456658" y="3279880"/>
                <a:ext cx="1546260" cy="72696"/>
              </a:xfrm>
              <a:prstGeom prst="rect">
                <a:avLst/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台形 45"/>
              <p:cNvSpPr/>
              <p:nvPr/>
            </p:nvSpPr>
            <p:spPr bwMode="auto">
              <a:xfrm rot="10800000" flipV="1">
                <a:off x="-2319498" y="2108005"/>
                <a:ext cx="1271940" cy="1010212"/>
              </a:xfrm>
              <a:prstGeom prst="trapezoid">
                <a:avLst>
                  <a:gd name="adj" fmla="val 461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/>
              <p:cNvSpPr/>
              <p:nvPr/>
            </p:nvSpPr>
            <p:spPr bwMode="auto">
              <a:xfrm flipV="1">
                <a:off x="-2106632" y="3170601"/>
                <a:ext cx="92705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/>
              <p:cNvSpPr/>
              <p:nvPr/>
            </p:nvSpPr>
            <p:spPr bwMode="auto">
              <a:xfrm>
                <a:off x="-1531983" y="3170601"/>
                <a:ext cx="92705" cy="45719"/>
              </a:xfrm>
              <a:prstGeom prst="ellipse">
                <a:avLst/>
              </a:prstGeom>
              <a:solidFill>
                <a:srgbClr val="0070C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/>
              <p:cNvSpPr/>
              <p:nvPr/>
            </p:nvSpPr>
            <p:spPr bwMode="auto">
              <a:xfrm>
                <a:off x="-1400538" y="3170601"/>
                <a:ext cx="92705" cy="45719"/>
              </a:xfrm>
              <a:prstGeom prst="ellipse">
                <a:avLst/>
              </a:prstGeom>
              <a:solidFill>
                <a:srgbClr val="33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/>
              <p:cNvSpPr/>
              <p:nvPr/>
            </p:nvSpPr>
            <p:spPr bwMode="auto">
              <a:xfrm>
                <a:off x="-1274808" y="3170601"/>
                <a:ext cx="92705" cy="45719"/>
              </a:xfrm>
              <a:prstGeom prst="ellipse">
                <a:avLst/>
              </a:prstGeom>
              <a:solidFill>
                <a:srgbClr val="FF00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/>
              <p:cNvSpPr/>
              <p:nvPr/>
            </p:nvSpPr>
            <p:spPr bwMode="auto">
              <a:xfrm flipV="1">
                <a:off x="-186652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/>
              <p:cNvSpPr/>
              <p:nvPr/>
            </p:nvSpPr>
            <p:spPr bwMode="auto">
              <a:xfrm flipV="1">
                <a:off x="-175603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角丸四角形 10"/>
              <p:cNvSpPr/>
              <p:nvPr/>
            </p:nvSpPr>
            <p:spPr bwMode="auto">
              <a:xfrm>
                <a:off x="-2083139" y="3073631"/>
                <a:ext cx="45719" cy="1246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/>
              <p:cNvSpPr/>
              <p:nvPr/>
            </p:nvSpPr>
            <p:spPr bwMode="auto">
              <a:xfrm>
                <a:off x="-2124204" y="2976364"/>
                <a:ext cx="127849" cy="127849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台形 54"/>
              <p:cNvSpPr/>
              <p:nvPr/>
            </p:nvSpPr>
            <p:spPr bwMode="auto">
              <a:xfrm rot="10800000">
                <a:off x="-2306438" y="1915159"/>
                <a:ext cx="1254878" cy="152492"/>
              </a:xfrm>
              <a:prstGeom prst="trapezoid">
                <a:avLst>
                  <a:gd name="adj" fmla="val 18675"/>
                </a:avLst>
              </a:prstGeom>
              <a:solidFill>
                <a:srgbClr val="FF33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テキスト ボックス 55"/>
              <p:cNvSpPr txBox="1"/>
              <p:nvPr/>
            </p:nvSpPr>
            <p:spPr>
              <a:xfrm>
                <a:off x="-2220513" y="1948322"/>
                <a:ext cx="1090848" cy="905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Down">
                  <a:avLst>
                    <a:gd name="adj" fmla="val 5512"/>
                  </a:avLst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 Black" panose="020B0A04020102020204" pitchFamily="34" charset="0"/>
                  </a:rPr>
                  <a:t>TV GAME</a:t>
                </a:r>
                <a:endParaRPr kumimoji="1" lang="ja-JP" altLang="en-US" dirty="0">
                  <a:solidFill>
                    <a:schemeClr val="bg1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3000822" y="1492712"/>
              <a:ext cx="1187094" cy="105891"/>
              <a:chOff x="3000821" y="1581977"/>
              <a:chExt cx="1330735" cy="118704"/>
            </a:xfrm>
          </p:grpSpPr>
          <p:sp>
            <p:nvSpPr>
              <p:cNvPr id="33" name="フリーフォーム: 図形 32"/>
              <p:cNvSpPr/>
              <p:nvPr/>
            </p:nvSpPr>
            <p:spPr bwMode="auto">
              <a:xfrm>
                <a:off x="300082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/>
              <p:cNvSpPr/>
              <p:nvPr/>
            </p:nvSpPr>
            <p:spPr bwMode="auto">
              <a:xfrm>
                <a:off x="3235136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/>
              <p:cNvSpPr/>
              <p:nvPr/>
            </p:nvSpPr>
            <p:spPr bwMode="auto">
              <a:xfrm>
                <a:off x="346945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/>
              <p:cNvSpPr/>
              <p:nvPr/>
            </p:nvSpPr>
            <p:spPr bwMode="auto">
              <a:xfrm>
                <a:off x="3703766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/>
              <p:cNvSpPr/>
              <p:nvPr/>
            </p:nvSpPr>
            <p:spPr bwMode="auto">
              <a:xfrm>
                <a:off x="393808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/>
              <p:cNvSpPr/>
              <p:nvPr/>
            </p:nvSpPr>
            <p:spPr bwMode="auto">
              <a:xfrm>
                <a:off x="4172397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3000822" y="1650015"/>
              <a:ext cx="1187094" cy="105891"/>
              <a:chOff x="3000821" y="1581977"/>
              <a:chExt cx="1330735" cy="118704"/>
            </a:xfrm>
            <a:solidFill>
              <a:srgbClr val="92D050"/>
            </a:solidFill>
          </p:grpSpPr>
          <p:sp>
            <p:nvSpPr>
              <p:cNvPr id="27" name="フリーフォーム: 図形 26"/>
              <p:cNvSpPr/>
              <p:nvPr/>
            </p:nvSpPr>
            <p:spPr bwMode="auto">
              <a:xfrm>
                <a:off x="300082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/>
              <p:cNvSpPr/>
              <p:nvPr/>
            </p:nvSpPr>
            <p:spPr bwMode="auto">
              <a:xfrm>
                <a:off x="3235136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/>
              <p:cNvSpPr/>
              <p:nvPr/>
            </p:nvSpPr>
            <p:spPr bwMode="auto">
              <a:xfrm>
                <a:off x="346945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/>
              <p:cNvSpPr/>
              <p:nvPr/>
            </p:nvSpPr>
            <p:spPr bwMode="auto">
              <a:xfrm>
                <a:off x="3703766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/>
              <p:cNvSpPr/>
              <p:nvPr/>
            </p:nvSpPr>
            <p:spPr bwMode="auto">
              <a:xfrm>
                <a:off x="393808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/>
              <p:cNvSpPr/>
              <p:nvPr/>
            </p:nvSpPr>
            <p:spPr bwMode="auto">
              <a:xfrm>
                <a:off x="4172397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3000822" y="1816702"/>
              <a:ext cx="1187094" cy="105891"/>
              <a:chOff x="3000821" y="1581977"/>
              <a:chExt cx="1330735" cy="118704"/>
            </a:xfrm>
            <a:solidFill>
              <a:srgbClr val="7030A0"/>
            </a:solidFill>
          </p:grpSpPr>
          <p:sp>
            <p:nvSpPr>
              <p:cNvPr id="21" name="フリーフォーム: 図形 20"/>
              <p:cNvSpPr/>
              <p:nvPr/>
            </p:nvSpPr>
            <p:spPr bwMode="auto">
              <a:xfrm>
                <a:off x="300082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/>
              <p:cNvSpPr/>
              <p:nvPr/>
            </p:nvSpPr>
            <p:spPr bwMode="auto">
              <a:xfrm>
                <a:off x="3235136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/>
              <p:cNvSpPr/>
              <p:nvPr/>
            </p:nvSpPr>
            <p:spPr bwMode="auto">
              <a:xfrm>
                <a:off x="346945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/>
              <p:cNvSpPr/>
              <p:nvPr/>
            </p:nvSpPr>
            <p:spPr bwMode="auto">
              <a:xfrm>
                <a:off x="3703766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/>
              <p:cNvSpPr/>
              <p:nvPr/>
            </p:nvSpPr>
            <p:spPr bwMode="auto">
              <a:xfrm>
                <a:off x="393808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/>
              <p:cNvSpPr/>
              <p:nvPr/>
            </p:nvSpPr>
            <p:spPr bwMode="auto">
              <a:xfrm>
                <a:off x="4172397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>
              <a:off x="3000822" y="1983389"/>
              <a:ext cx="1187094" cy="105891"/>
              <a:chOff x="3000821" y="1581977"/>
              <a:chExt cx="1330735" cy="118704"/>
            </a:xfrm>
            <a:solidFill>
              <a:srgbClr val="33CCFF"/>
            </a:solidFill>
          </p:grpSpPr>
          <p:sp>
            <p:nvSpPr>
              <p:cNvPr id="15" name="フリーフォーム: 図形 14"/>
              <p:cNvSpPr/>
              <p:nvPr/>
            </p:nvSpPr>
            <p:spPr bwMode="auto">
              <a:xfrm>
                <a:off x="300082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/>
              <p:cNvSpPr/>
              <p:nvPr/>
            </p:nvSpPr>
            <p:spPr bwMode="auto">
              <a:xfrm>
                <a:off x="3235136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/>
              <p:cNvSpPr/>
              <p:nvPr/>
            </p:nvSpPr>
            <p:spPr bwMode="auto">
              <a:xfrm>
                <a:off x="346945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/>
              <p:cNvSpPr/>
              <p:nvPr/>
            </p:nvSpPr>
            <p:spPr bwMode="auto">
              <a:xfrm>
                <a:off x="3703766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/>
              <p:cNvSpPr/>
              <p:nvPr/>
            </p:nvSpPr>
            <p:spPr bwMode="auto">
              <a:xfrm>
                <a:off x="3938081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/>
              <p:cNvSpPr/>
              <p:nvPr/>
            </p:nvSpPr>
            <p:spPr bwMode="auto">
              <a:xfrm>
                <a:off x="4172397" y="1581977"/>
                <a:ext cx="159159" cy="118704"/>
              </a:xfrm>
              <a:custGeom>
                <a:avLst/>
                <a:gdLst>
                  <a:gd name="connsiteX0" fmla="*/ 47936 w 280615"/>
                  <a:gd name="connsiteY0" fmla="*/ 0 h 209288"/>
                  <a:gd name="connsiteX1" fmla="*/ 232679 w 280615"/>
                  <a:gd name="connsiteY1" fmla="*/ 0 h 209288"/>
                  <a:gd name="connsiteX2" fmla="*/ 232679 w 280615"/>
                  <a:gd name="connsiteY2" fmla="*/ 32417 h 209288"/>
                  <a:gd name="connsiteX3" fmla="*/ 280615 w 280615"/>
                  <a:gd name="connsiteY3" fmla="*/ 32417 h 209288"/>
                  <a:gd name="connsiteX4" fmla="*/ 280615 w 280615"/>
                  <a:gd name="connsiteY4" fmla="*/ 106958 h 209288"/>
                  <a:gd name="connsiteX5" fmla="*/ 250019 w 280615"/>
                  <a:gd name="connsiteY5" fmla="*/ 106958 h 209288"/>
                  <a:gd name="connsiteX6" fmla="*/ 250019 w 280615"/>
                  <a:gd name="connsiteY6" fmla="*/ 153574 h 209288"/>
                  <a:gd name="connsiteX7" fmla="*/ 234482 w 280615"/>
                  <a:gd name="connsiteY7" fmla="*/ 153574 h 209288"/>
                  <a:gd name="connsiteX8" fmla="*/ 234482 w 280615"/>
                  <a:gd name="connsiteY8" fmla="*/ 178000 h 209288"/>
                  <a:gd name="connsiteX9" fmla="*/ 213946 w 280615"/>
                  <a:gd name="connsiteY9" fmla="*/ 178000 h 209288"/>
                  <a:gd name="connsiteX10" fmla="*/ 213946 w 280615"/>
                  <a:gd name="connsiteY10" fmla="*/ 209288 h 209288"/>
                  <a:gd name="connsiteX11" fmla="*/ 66670 w 280615"/>
                  <a:gd name="connsiteY11" fmla="*/ 209288 h 209288"/>
                  <a:gd name="connsiteX12" fmla="*/ 66670 w 280615"/>
                  <a:gd name="connsiteY12" fmla="*/ 178000 h 209288"/>
                  <a:gd name="connsiteX13" fmla="*/ 46134 w 280615"/>
                  <a:gd name="connsiteY13" fmla="*/ 178000 h 209288"/>
                  <a:gd name="connsiteX14" fmla="*/ 46134 w 280615"/>
                  <a:gd name="connsiteY14" fmla="*/ 153574 h 209288"/>
                  <a:gd name="connsiteX15" fmla="*/ 30596 w 280615"/>
                  <a:gd name="connsiteY15" fmla="*/ 153574 h 209288"/>
                  <a:gd name="connsiteX16" fmla="*/ 30596 w 280615"/>
                  <a:gd name="connsiteY16" fmla="*/ 106958 h 209288"/>
                  <a:gd name="connsiteX17" fmla="*/ 0 w 280615"/>
                  <a:gd name="connsiteY17" fmla="*/ 106958 h 209288"/>
                  <a:gd name="connsiteX18" fmla="*/ 0 w 280615"/>
                  <a:gd name="connsiteY18" fmla="*/ 32417 h 209288"/>
                  <a:gd name="connsiteX19" fmla="*/ 47936 w 280615"/>
                  <a:gd name="connsiteY19" fmla="*/ 32417 h 209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615" h="209288">
                    <a:moveTo>
                      <a:pt x="47936" y="0"/>
                    </a:moveTo>
                    <a:lnTo>
                      <a:pt x="232679" y="0"/>
                    </a:lnTo>
                    <a:lnTo>
                      <a:pt x="232679" y="32417"/>
                    </a:lnTo>
                    <a:lnTo>
                      <a:pt x="280615" y="32417"/>
                    </a:lnTo>
                    <a:lnTo>
                      <a:pt x="280615" y="106958"/>
                    </a:lnTo>
                    <a:lnTo>
                      <a:pt x="250019" y="106958"/>
                    </a:lnTo>
                    <a:lnTo>
                      <a:pt x="250019" y="153574"/>
                    </a:lnTo>
                    <a:lnTo>
                      <a:pt x="234482" y="153574"/>
                    </a:lnTo>
                    <a:lnTo>
                      <a:pt x="234482" y="178000"/>
                    </a:lnTo>
                    <a:lnTo>
                      <a:pt x="213946" y="178000"/>
                    </a:lnTo>
                    <a:lnTo>
                      <a:pt x="213946" y="209288"/>
                    </a:lnTo>
                    <a:lnTo>
                      <a:pt x="66670" y="209288"/>
                    </a:lnTo>
                    <a:lnTo>
                      <a:pt x="66670" y="178000"/>
                    </a:lnTo>
                    <a:lnTo>
                      <a:pt x="46134" y="178000"/>
                    </a:lnTo>
                    <a:lnTo>
                      <a:pt x="46134" y="153574"/>
                    </a:lnTo>
                    <a:lnTo>
                      <a:pt x="30596" y="153574"/>
                    </a:lnTo>
                    <a:lnTo>
                      <a:pt x="30596" y="106958"/>
                    </a:lnTo>
                    <a:lnTo>
                      <a:pt x="0" y="106958"/>
                    </a:lnTo>
                    <a:lnTo>
                      <a:pt x="0" y="32417"/>
                    </a:lnTo>
                    <a:lnTo>
                      <a:pt x="47936" y="32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/>
            <p:cNvSpPr/>
            <p:nvPr/>
          </p:nvSpPr>
          <p:spPr bwMode="auto">
            <a:xfrm>
              <a:off x="3557845" y="2497665"/>
              <a:ext cx="158790" cy="112377"/>
            </a:xfrm>
            <a:custGeom>
              <a:avLst/>
              <a:gdLst>
                <a:gd name="connsiteX0" fmla="*/ 17785 w 241292"/>
                <a:gd name="connsiteY0" fmla="*/ 0 h 170764"/>
                <a:gd name="connsiteX1" fmla="*/ 84593 w 241292"/>
                <a:gd name="connsiteY1" fmla="*/ 0 h 170764"/>
                <a:gd name="connsiteX2" fmla="*/ 84593 w 241292"/>
                <a:gd name="connsiteY2" fmla="*/ 61018 h 170764"/>
                <a:gd name="connsiteX3" fmla="*/ 155898 w 241292"/>
                <a:gd name="connsiteY3" fmla="*/ 61018 h 170764"/>
                <a:gd name="connsiteX4" fmla="*/ 155898 w 241292"/>
                <a:gd name="connsiteY4" fmla="*/ 0 h 170764"/>
                <a:gd name="connsiteX5" fmla="*/ 222706 w 241292"/>
                <a:gd name="connsiteY5" fmla="*/ 0 h 170764"/>
                <a:gd name="connsiteX6" fmla="*/ 222706 w 241292"/>
                <a:gd name="connsiteY6" fmla="*/ 61018 h 170764"/>
                <a:gd name="connsiteX7" fmla="*/ 241292 w 241292"/>
                <a:gd name="connsiteY7" fmla="*/ 61018 h 170764"/>
                <a:gd name="connsiteX8" fmla="*/ 241292 w 241292"/>
                <a:gd name="connsiteY8" fmla="*/ 170764 h 170764"/>
                <a:gd name="connsiteX9" fmla="*/ 0 w 241292"/>
                <a:gd name="connsiteY9" fmla="*/ 170764 h 170764"/>
                <a:gd name="connsiteX10" fmla="*/ 0 w 241292"/>
                <a:gd name="connsiteY10" fmla="*/ 61018 h 170764"/>
                <a:gd name="connsiteX11" fmla="*/ 17785 w 241292"/>
                <a:gd name="connsiteY11" fmla="*/ 61018 h 17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1292" h="170764">
                  <a:moveTo>
                    <a:pt x="17785" y="0"/>
                  </a:moveTo>
                  <a:lnTo>
                    <a:pt x="84593" y="0"/>
                  </a:lnTo>
                  <a:lnTo>
                    <a:pt x="84593" y="61018"/>
                  </a:lnTo>
                  <a:lnTo>
                    <a:pt x="155898" y="61018"/>
                  </a:lnTo>
                  <a:lnTo>
                    <a:pt x="155898" y="0"/>
                  </a:lnTo>
                  <a:lnTo>
                    <a:pt x="222706" y="0"/>
                  </a:lnTo>
                  <a:lnTo>
                    <a:pt x="222706" y="61018"/>
                  </a:lnTo>
                  <a:lnTo>
                    <a:pt x="241292" y="61018"/>
                  </a:lnTo>
                  <a:lnTo>
                    <a:pt x="241292" y="170764"/>
                  </a:lnTo>
                  <a:lnTo>
                    <a:pt x="0" y="170764"/>
                  </a:lnTo>
                  <a:lnTo>
                    <a:pt x="0" y="61018"/>
                  </a:lnTo>
                  <a:lnTo>
                    <a:pt x="17785" y="61018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3655631" y="2202062"/>
              <a:ext cx="82234" cy="146845"/>
              <a:chOff x="3655631" y="2202062"/>
              <a:chExt cx="243364" cy="159311"/>
            </a:xfrm>
            <a:solidFill>
              <a:srgbClr val="FF0000"/>
            </a:solidFill>
          </p:grpSpPr>
          <p:sp>
            <p:nvSpPr>
              <p:cNvPr id="13" name="正方形/長方形 12"/>
              <p:cNvSpPr/>
              <p:nvPr/>
            </p:nvSpPr>
            <p:spPr bwMode="auto">
              <a:xfrm flipH="1">
                <a:off x="3655631" y="2202062"/>
                <a:ext cx="45720" cy="104542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/>
              <p:cNvSpPr/>
              <p:nvPr/>
            </p:nvSpPr>
            <p:spPr bwMode="auto">
              <a:xfrm flipH="1">
                <a:off x="3853275" y="2256831"/>
                <a:ext cx="45720" cy="104542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/>
            <p:cNvGrpSpPr/>
            <p:nvPr/>
          </p:nvGrpSpPr>
          <p:grpSpPr>
            <a:xfrm>
              <a:off x="3207956" y="2296083"/>
              <a:ext cx="82234" cy="146845"/>
              <a:chOff x="3655631" y="2202062"/>
              <a:chExt cx="243364" cy="159311"/>
            </a:xfrm>
            <a:solidFill>
              <a:srgbClr val="FF0000"/>
            </a:solidFill>
          </p:grpSpPr>
          <p:sp>
            <p:nvSpPr>
              <p:cNvPr id="11" name="正方形/長方形 10"/>
              <p:cNvSpPr/>
              <p:nvPr/>
            </p:nvSpPr>
            <p:spPr bwMode="auto">
              <a:xfrm flipH="1">
                <a:off x="3655631" y="2202062"/>
                <a:ext cx="45720" cy="104542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正方形/長方形 11"/>
              <p:cNvSpPr/>
              <p:nvPr/>
            </p:nvSpPr>
            <p:spPr bwMode="auto">
              <a:xfrm flipH="1">
                <a:off x="3853275" y="2256831"/>
                <a:ext cx="45720" cy="104542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7" name="グループ化 56"/>
          <p:cNvGrpSpPr/>
          <p:nvPr/>
        </p:nvGrpSpPr>
        <p:grpSpPr>
          <a:xfrm>
            <a:off x="3968756" y="818710"/>
            <a:ext cx="1931218" cy="2648490"/>
            <a:chOff x="4852029" y="863715"/>
            <a:chExt cx="2054063" cy="2816961"/>
          </a:xfrm>
        </p:grpSpPr>
        <p:grpSp>
          <p:nvGrpSpPr>
            <p:cNvPr id="58" name="グループ化 57"/>
            <p:cNvGrpSpPr/>
            <p:nvPr/>
          </p:nvGrpSpPr>
          <p:grpSpPr>
            <a:xfrm>
              <a:off x="4852029" y="863715"/>
              <a:ext cx="2054063" cy="2816961"/>
              <a:chOff x="-2456658" y="1732535"/>
              <a:chExt cx="1546260" cy="2120555"/>
            </a:xfrm>
          </p:grpSpPr>
          <p:sp>
            <p:nvSpPr>
              <p:cNvPr id="72" name="台形 71"/>
              <p:cNvSpPr/>
              <p:nvPr/>
            </p:nvSpPr>
            <p:spPr bwMode="auto">
              <a:xfrm rot="10800000">
                <a:off x="-2365218" y="3210296"/>
                <a:ext cx="1363380" cy="642794"/>
              </a:xfrm>
              <a:prstGeom prst="trapezoid">
                <a:avLst>
                  <a:gd name="adj" fmla="val 30958"/>
                </a:avLst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台形 72"/>
              <p:cNvSpPr/>
              <p:nvPr/>
            </p:nvSpPr>
            <p:spPr bwMode="auto">
              <a:xfrm rot="10800000">
                <a:off x="-2273778" y="3331635"/>
                <a:ext cx="1180500" cy="253796"/>
              </a:xfrm>
              <a:prstGeom prst="trapezoid">
                <a:avLst>
                  <a:gd name="adj" fmla="val 30958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台形 73"/>
              <p:cNvSpPr/>
              <p:nvPr/>
            </p:nvSpPr>
            <p:spPr bwMode="auto">
              <a:xfrm rot="10800000">
                <a:off x="-2382052" y="1862397"/>
                <a:ext cx="1397048" cy="258017"/>
              </a:xfrm>
              <a:prstGeom prst="trapezoid">
                <a:avLst>
                  <a:gd name="adj" fmla="val 18675"/>
                </a:avLst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台形 74"/>
              <p:cNvSpPr/>
              <p:nvPr/>
            </p:nvSpPr>
            <p:spPr bwMode="auto">
              <a:xfrm rot="10800000" flipV="1">
                <a:off x="-2382052" y="1732535"/>
                <a:ext cx="1397048" cy="132604"/>
              </a:xfrm>
              <a:prstGeom prst="trapezoid">
                <a:avLst>
                  <a:gd name="adj" fmla="val 34426"/>
                </a:avLst>
              </a:prstGeom>
              <a:solidFill>
                <a:srgbClr val="FFFF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台形 75"/>
              <p:cNvSpPr/>
              <p:nvPr/>
            </p:nvSpPr>
            <p:spPr bwMode="auto">
              <a:xfrm rot="10800000" flipV="1">
                <a:off x="-2382052" y="2106353"/>
                <a:ext cx="1397048" cy="1017850"/>
              </a:xfrm>
              <a:prstGeom prst="trapezoid">
                <a:avLst>
                  <a:gd name="adj" fmla="val 4610"/>
                </a:avLst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台形 76"/>
              <p:cNvSpPr/>
              <p:nvPr/>
            </p:nvSpPr>
            <p:spPr bwMode="auto">
              <a:xfrm rot="10800000" flipV="1">
                <a:off x="-2456658" y="3118219"/>
                <a:ext cx="1546260" cy="166832"/>
              </a:xfrm>
              <a:prstGeom prst="trapezoid">
                <a:avLst>
                  <a:gd name="adj" fmla="val 44736"/>
                </a:avLst>
              </a:prstGeom>
              <a:solidFill>
                <a:srgbClr val="FFFF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正方形/長方形 77"/>
              <p:cNvSpPr/>
              <p:nvPr/>
            </p:nvSpPr>
            <p:spPr bwMode="auto">
              <a:xfrm>
                <a:off x="-2456658" y="3279880"/>
                <a:ext cx="1546260" cy="72696"/>
              </a:xfrm>
              <a:prstGeom prst="rect">
                <a:avLst/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台形 78"/>
              <p:cNvSpPr/>
              <p:nvPr/>
            </p:nvSpPr>
            <p:spPr bwMode="auto">
              <a:xfrm rot="10800000" flipV="1">
                <a:off x="-2319498" y="2108005"/>
                <a:ext cx="1271940" cy="1010212"/>
              </a:xfrm>
              <a:prstGeom prst="trapezoid">
                <a:avLst>
                  <a:gd name="adj" fmla="val 461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/>
              <p:cNvSpPr/>
              <p:nvPr/>
            </p:nvSpPr>
            <p:spPr bwMode="auto">
              <a:xfrm flipV="1">
                <a:off x="-2106632" y="3170601"/>
                <a:ext cx="92705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80"/>
              <p:cNvSpPr/>
              <p:nvPr/>
            </p:nvSpPr>
            <p:spPr bwMode="auto">
              <a:xfrm>
                <a:off x="-1531983" y="3170601"/>
                <a:ext cx="92705" cy="45719"/>
              </a:xfrm>
              <a:prstGeom prst="ellipse">
                <a:avLst/>
              </a:prstGeom>
              <a:solidFill>
                <a:srgbClr val="0070C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/>
              <p:cNvSpPr/>
              <p:nvPr/>
            </p:nvSpPr>
            <p:spPr bwMode="auto">
              <a:xfrm>
                <a:off x="-1400538" y="3170601"/>
                <a:ext cx="92705" cy="45719"/>
              </a:xfrm>
              <a:prstGeom prst="ellipse">
                <a:avLst/>
              </a:prstGeom>
              <a:solidFill>
                <a:srgbClr val="33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/>
              <p:cNvSpPr/>
              <p:nvPr/>
            </p:nvSpPr>
            <p:spPr bwMode="auto">
              <a:xfrm>
                <a:off x="-1274808" y="3170601"/>
                <a:ext cx="92705" cy="45719"/>
              </a:xfrm>
              <a:prstGeom prst="ellipse">
                <a:avLst/>
              </a:prstGeom>
              <a:solidFill>
                <a:srgbClr val="FF00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/>
              <p:cNvSpPr/>
              <p:nvPr/>
            </p:nvSpPr>
            <p:spPr bwMode="auto">
              <a:xfrm flipV="1">
                <a:off x="-186652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/>
              <p:cNvSpPr/>
              <p:nvPr/>
            </p:nvSpPr>
            <p:spPr bwMode="auto">
              <a:xfrm flipV="1">
                <a:off x="-175603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角丸四角形 10"/>
              <p:cNvSpPr/>
              <p:nvPr/>
            </p:nvSpPr>
            <p:spPr bwMode="auto">
              <a:xfrm>
                <a:off x="-2083139" y="3073631"/>
                <a:ext cx="45719" cy="1246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/>
              <p:cNvSpPr/>
              <p:nvPr/>
            </p:nvSpPr>
            <p:spPr bwMode="auto">
              <a:xfrm>
                <a:off x="-2124204" y="2976364"/>
                <a:ext cx="127849" cy="127849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台形 87"/>
              <p:cNvSpPr/>
              <p:nvPr/>
            </p:nvSpPr>
            <p:spPr bwMode="auto">
              <a:xfrm rot="10800000">
                <a:off x="-2306438" y="1915159"/>
                <a:ext cx="1254878" cy="152492"/>
              </a:xfrm>
              <a:prstGeom prst="trapezoid">
                <a:avLst>
                  <a:gd name="adj" fmla="val 18675"/>
                </a:avLst>
              </a:prstGeom>
              <a:solidFill>
                <a:srgbClr val="FF33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テキスト ボックス 88"/>
              <p:cNvSpPr txBox="1"/>
              <p:nvPr/>
            </p:nvSpPr>
            <p:spPr>
              <a:xfrm>
                <a:off x="-2220513" y="1948322"/>
                <a:ext cx="1090848" cy="905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Down">
                  <a:avLst>
                    <a:gd name="adj" fmla="val 5512"/>
                  </a:avLst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 Black" panose="020B0A04020102020204" pitchFamily="34" charset="0"/>
                  </a:rPr>
                  <a:t>TV GAME</a:t>
                </a:r>
                <a:endParaRPr kumimoji="1" lang="ja-JP" altLang="en-US" dirty="0">
                  <a:solidFill>
                    <a:schemeClr val="bg1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59" name="正方形/長方形 58"/>
            <p:cNvSpPr/>
            <p:nvPr/>
          </p:nvSpPr>
          <p:spPr bwMode="auto">
            <a:xfrm>
              <a:off x="5165726" y="2384038"/>
              <a:ext cx="1449090" cy="81829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正方形/長方形 59"/>
            <p:cNvSpPr/>
            <p:nvPr/>
          </p:nvSpPr>
          <p:spPr bwMode="auto">
            <a:xfrm>
              <a:off x="5165726" y="1454225"/>
              <a:ext cx="593389" cy="45719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/>
            <p:cNvSpPr/>
            <p:nvPr/>
          </p:nvSpPr>
          <p:spPr bwMode="auto">
            <a:xfrm>
              <a:off x="5154518" y="1454225"/>
              <a:ext cx="203528" cy="45719"/>
            </a:xfrm>
            <a:prstGeom prst="rect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/>
            <p:cNvSpPr/>
            <p:nvPr/>
          </p:nvSpPr>
          <p:spPr bwMode="auto">
            <a:xfrm>
              <a:off x="6028734" y="1454225"/>
              <a:ext cx="593389" cy="45719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正方形/長方形 62"/>
            <p:cNvSpPr/>
            <p:nvPr/>
          </p:nvSpPr>
          <p:spPr bwMode="auto">
            <a:xfrm>
              <a:off x="6017525" y="1454225"/>
              <a:ext cx="527631" cy="45719"/>
            </a:xfrm>
            <a:prstGeom prst="rect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テキスト ボックス 63"/>
            <p:cNvSpPr txBox="1"/>
            <p:nvPr/>
          </p:nvSpPr>
          <p:spPr>
            <a:xfrm rot="5400000">
              <a:off x="5836124" y="1432810"/>
              <a:ext cx="103137" cy="88284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60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65" name="星: 5 pt 64"/>
            <p:cNvSpPr/>
            <p:nvPr/>
          </p:nvSpPr>
          <p:spPr bwMode="auto">
            <a:xfrm>
              <a:off x="5146076" y="1501202"/>
              <a:ext cx="105891" cy="105891"/>
            </a:xfrm>
            <a:prstGeom prst="star5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星: 5 pt 65"/>
            <p:cNvSpPr/>
            <p:nvPr/>
          </p:nvSpPr>
          <p:spPr bwMode="auto">
            <a:xfrm>
              <a:off x="6536726" y="1501202"/>
              <a:ext cx="105891" cy="105891"/>
            </a:xfrm>
            <a:prstGeom prst="star5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/>
            <p:cNvSpPr/>
            <p:nvPr/>
          </p:nvSpPr>
          <p:spPr bwMode="auto">
            <a:xfrm flipH="1">
              <a:off x="5535244" y="1982904"/>
              <a:ext cx="213569" cy="399040"/>
            </a:xfrm>
            <a:custGeom>
              <a:avLst/>
              <a:gdLst>
                <a:gd name="connsiteX0" fmla="*/ 130890 w 621739"/>
                <a:gd name="connsiteY0" fmla="*/ 0 h 1161679"/>
                <a:gd name="connsiteX1" fmla="*/ 383682 w 621739"/>
                <a:gd name="connsiteY1" fmla="*/ 0 h 1161679"/>
                <a:gd name="connsiteX2" fmla="*/ 383682 w 621739"/>
                <a:gd name="connsiteY2" fmla="*/ 252792 h 1161679"/>
                <a:gd name="connsiteX3" fmla="*/ 299193 w 621739"/>
                <a:gd name="connsiteY3" fmla="*/ 252792 h 1161679"/>
                <a:gd name="connsiteX4" fmla="*/ 299193 w 621739"/>
                <a:gd name="connsiteY4" fmla="*/ 298454 h 1161679"/>
                <a:gd name="connsiteX5" fmla="*/ 383682 w 621739"/>
                <a:gd name="connsiteY5" fmla="*/ 298454 h 1161679"/>
                <a:gd name="connsiteX6" fmla="*/ 383682 w 621739"/>
                <a:gd name="connsiteY6" fmla="*/ 328151 h 1161679"/>
                <a:gd name="connsiteX7" fmla="*/ 502198 w 621739"/>
                <a:gd name="connsiteY7" fmla="*/ 259725 h 1161679"/>
                <a:gd name="connsiteX8" fmla="*/ 414763 w 621739"/>
                <a:gd name="connsiteY8" fmla="*/ 108282 h 1161679"/>
                <a:gd name="connsiteX9" fmla="*/ 486776 w 621739"/>
                <a:gd name="connsiteY9" fmla="*/ 66705 h 1161679"/>
                <a:gd name="connsiteX10" fmla="*/ 574212 w 621739"/>
                <a:gd name="connsiteY10" fmla="*/ 218148 h 1161679"/>
                <a:gd name="connsiteX11" fmla="*/ 574236 w 621739"/>
                <a:gd name="connsiteY11" fmla="*/ 218134 h 1161679"/>
                <a:gd name="connsiteX12" fmla="*/ 615813 w 621739"/>
                <a:gd name="connsiteY12" fmla="*/ 290148 h 1161679"/>
                <a:gd name="connsiteX13" fmla="*/ 615789 w 621739"/>
                <a:gd name="connsiteY13" fmla="*/ 290162 h 1161679"/>
                <a:gd name="connsiteX14" fmla="*/ 615789 w 621739"/>
                <a:gd name="connsiteY14" fmla="*/ 290162 h 1161679"/>
                <a:gd name="connsiteX15" fmla="*/ 543776 w 621739"/>
                <a:gd name="connsiteY15" fmla="*/ 331739 h 1161679"/>
                <a:gd name="connsiteX16" fmla="*/ 543775 w 621739"/>
                <a:gd name="connsiteY16" fmla="*/ 331739 h 1161679"/>
                <a:gd name="connsiteX17" fmla="*/ 383682 w 621739"/>
                <a:gd name="connsiteY17" fmla="*/ 424169 h 1161679"/>
                <a:gd name="connsiteX18" fmla="*/ 383682 w 621739"/>
                <a:gd name="connsiteY18" fmla="*/ 450122 h 1161679"/>
                <a:gd name="connsiteX19" fmla="*/ 439288 w 621739"/>
                <a:gd name="connsiteY19" fmla="*/ 505727 h 1161679"/>
                <a:gd name="connsiteX20" fmla="*/ 562940 w 621739"/>
                <a:gd name="connsiteY20" fmla="*/ 382075 h 1161679"/>
                <a:gd name="connsiteX21" fmla="*/ 621739 w 621739"/>
                <a:gd name="connsiteY21" fmla="*/ 440874 h 1161679"/>
                <a:gd name="connsiteX22" fmla="*/ 498087 w 621739"/>
                <a:gd name="connsiteY22" fmla="*/ 564526 h 1161679"/>
                <a:gd name="connsiteX23" fmla="*/ 498106 w 621739"/>
                <a:gd name="connsiteY23" fmla="*/ 564546 h 1161679"/>
                <a:gd name="connsiteX24" fmla="*/ 439308 w 621739"/>
                <a:gd name="connsiteY24" fmla="*/ 623345 h 1161679"/>
                <a:gd name="connsiteX25" fmla="*/ 439288 w 621739"/>
                <a:gd name="connsiteY25" fmla="*/ 623325 h 1161679"/>
                <a:gd name="connsiteX26" fmla="*/ 439287 w 621739"/>
                <a:gd name="connsiteY26" fmla="*/ 623326 h 1161679"/>
                <a:gd name="connsiteX27" fmla="*/ 383682 w 621739"/>
                <a:gd name="connsiteY27" fmla="*/ 567721 h 1161679"/>
                <a:gd name="connsiteX28" fmla="*/ 383682 w 621739"/>
                <a:gd name="connsiteY28" fmla="*/ 730197 h 1161679"/>
                <a:gd name="connsiteX29" fmla="*/ 493917 w 621739"/>
                <a:gd name="connsiteY29" fmla="*/ 730197 h 1161679"/>
                <a:gd name="connsiteX30" fmla="*/ 493917 w 621739"/>
                <a:gd name="connsiteY30" fmla="*/ 730169 h 1161679"/>
                <a:gd name="connsiteX31" fmla="*/ 577071 w 621739"/>
                <a:gd name="connsiteY31" fmla="*/ 730169 h 1161679"/>
                <a:gd name="connsiteX32" fmla="*/ 577071 w 621739"/>
                <a:gd name="connsiteY32" fmla="*/ 730197 h 1161679"/>
                <a:gd name="connsiteX33" fmla="*/ 577072 w 621739"/>
                <a:gd name="connsiteY33" fmla="*/ 730197 h 1161679"/>
                <a:gd name="connsiteX34" fmla="*/ 577072 w 621739"/>
                <a:gd name="connsiteY34" fmla="*/ 813351 h 1161679"/>
                <a:gd name="connsiteX35" fmla="*/ 577071 w 621739"/>
                <a:gd name="connsiteY35" fmla="*/ 813351 h 1161679"/>
                <a:gd name="connsiteX36" fmla="*/ 577071 w 621739"/>
                <a:gd name="connsiteY36" fmla="*/ 1064470 h 1161679"/>
                <a:gd name="connsiteX37" fmla="*/ 493917 w 621739"/>
                <a:gd name="connsiteY37" fmla="*/ 1064470 h 1161679"/>
                <a:gd name="connsiteX38" fmla="*/ 493917 w 621739"/>
                <a:gd name="connsiteY38" fmla="*/ 813351 h 1161679"/>
                <a:gd name="connsiteX39" fmla="*/ 319046 w 621739"/>
                <a:gd name="connsiteY39" fmla="*/ 813351 h 1161679"/>
                <a:gd name="connsiteX40" fmla="*/ 319046 w 621739"/>
                <a:gd name="connsiteY40" fmla="*/ 811529 h 1161679"/>
                <a:gd name="connsiteX41" fmla="*/ 225403 w 621739"/>
                <a:gd name="connsiteY41" fmla="*/ 811529 h 1161679"/>
                <a:gd name="connsiteX42" fmla="*/ 289489 w 621739"/>
                <a:gd name="connsiteY42" fmla="*/ 922529 h 1161679"/>
                <a:gd name="connsiteX43" fmla="*/ 289513 w 621739"/>
                <a:gd name="connsiteY43" fmla="*/ 922515 h 1161679"/>
                <a:gd name="connsiteX44" fmla="*/ 331090 w 621739"/>
                <a:gd name="connsiteY44" fmla="*/ 994529 h 1161679"/>
                <a:gd name="connsiteX45" fmla="*/ 331066 w 621739"/>
                <a:gd name="connsiteY45" fmla="*/ 994543 h 1161679"/>
                <a:gd name="connsiteX46" fmla="*/ 331066 w 621739"/>
                <a:gd name="connsiteY46" fmla="*/ 994543 h 1161679"/>
                <a:gd name="connsiteX47" fmla="*/ 259053 w 621739"/>
                <a:gd name="connsiteY47" fmla="*/ 1036120 h 1161679"/>
                <a:gd name="connsiteX48" fmla="*/ 259052 w 621739"/>
                <a:gd name="connsiteY48" fmla="*/ 1036120 h 1161679"/>
                <a:gd name="connsiteX49" fmla="*/ 41577 w 621739"/>
                <a:gd name="connsiteY49" fmla="*/ 1161679 h 1161679"/>
                <a:gd name="connsiteX50" fmla="*/ 0 w 621739"/>
                <a:gd name="connsiteY50" fmla="*/ 1089666 h 1161679"/>
                <a:gd name="connsiteX51" fmla="*/ 217475 w 621739"/>
                <a:gd name="connsiteY51" fmla="*/ 964106 h 1161679"/>
                <a:gd name="connsiteX52" fmla="*/ 130040 w 621739"/>
                <a:gd name="connsiteY52" fmla="*/ 812663 h 1161679"/>
                <a:gd name="connsiteX53" fmla="*/ 132005 w 621739"/>
                <a:gd name="connsiteY53" fmla="*/ 811529 h 1161679"/>
                <a:gd name="connsiteX54" fmla="*/ 130890 w 621739"/>
                <a:gd name="connsiteY54" fmla="*/ 811529 h 1161679"/>
                <a:gd name="connsiteX55" fmla="*/ 130890 w 621739"/>
                <a:gd name="connsiteY55" fmla="*/ 298454 h 1161679"/>
                <a:gd name="connsiteX56" fmla="*/ 215379 w 621739"/>
                <a:gd name="connsiteY56" fmla="*/ 298454 h 1161679"/>
                <a:gd name="connsiteX57" fmla="*/ 215379 w 621739"/>
                <a:gd name="connsiteY57" fmla="*/ 252792 h 1161679"/>
                <a:gd name="connsiteX58" fmla="*/ 130890 w 621739"/>
                <a:gd name="connsiteY58" fmla="*/ 252792 h 1161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621739" h="1161679">
                  <a:moveTo>
                    <a:pt x="130890" y="0"/>
                  </a:moveTo>
                  <a:lnTo>
                    <a:pt x="383682" y="0"/>
                  </a:lnTo>
                  <a:lnTo>
                    <a:pt x="383682" y="252792"/>
                  </a:lnTo>
                  <a:lnTo>
                    <a:pt x="299193" y="252792"/>
                  </a:lnTo>
                  <a:lnTo>
                    <a:pt x="299193" y="298454"/>
                  </a:lnTo>
                  <a:lnTo>
                    <a:pt x="383682" y="298454"/>
                  </a:lnTo>
                  <a:lnTo>
                    <a:pt x="383682" y="328151"/>
                  </a:lnTo>
                  <a:lnTo>
                    <a:pt x="502198" y="259725"/>
                  </a:lnTo>
                  <a:lnTo>
                    <a:pt x="414763" y="108282"/>
                  </a:lnTo>
                  <a:lnTo>
                    <a:pt x="486776" y="66705"/>
                  </a:lnTo>
                  <a:lnTo>
                    <a:pt x="574212" y="218148"/>
                  </a:lnTo>
                  <a:lnTo>
                    <a:pt x="574236" y="218134"/>
                  </a:lnTo>
                  <a:lnTo>
                    <a:pt x="615813" y="290148"/>
                  </a:lnTo>
                  <a:lnTo>
                    <a:pt x="615789" y="290162"/>
                  </a:lnTo>
                  <a:lnTo>
                    <a:pt x="615789" y="290162"/>
                  </a:lnTo>
                  <a:lnTo>
                    <a:pt x="543776" y="331739"/>
                  </a:lnTo>
                  <a:lnTo>
                    <a:pt x="543775" y="331739"/>
                  </a:lnTo>
                  <a:lnTo>
                    <a:pt x="383682" y="424169"/>
                  </a:lnTo>
                  <a:lnTo>
                    <a:pt x="383682" y="450122"/>
                  </a:lnTo>
                  <a:lnTo>
                    <a:pt x="439288" y="505727"/>
                  </a:lnTo>
                  <a:lnTo>
                    <a:pt x="562940" y="382075"/>
                  </a:lnTo>
                  <a:lnTo>
                    <a:pt x="621739" y="440874"/>
                  </a:lnTo>
                  <a:lnTo>
                    <a:pt x="498087" y="564526"/>
                  </a:lnTo>
                  <a:lnTo>
                    <a:pt x="498106" y="564546"/>
                  </a:lnTo>
                  <a:lnTo>
                    <a:pt x="439308" y="623345"/>
                  </a:lnTo>
                  <a:lnTo>
                    <a:pt x="439288" y="623325"/>
                  </a:lnTo>
                  <a:lnTo>
                    <a:pt x="439287" y="623326"/>
                  </a:lnTo>
                  <a:lnTo>
                    <a:pt x="383682" y="567721"/>
                  </a:lnTo>
                  <a:lnTo>
                    <a:pt x="383682" y="730197"/>
                  </a:lnTo>
                  <a:lnTo>
                    <a:pt x="493917" y="730197"/>
                  </a:lnTo>
                  <a:lnTo>
                    <a:pt x="493917" y="730169"/>
                  </a:lnTo>
                  <a:lnTo>
                    <a:pt x="577071" y="730169"/>
                  </a:lnTo>
                  <a:lnTo>
                    <a:pt x="577071" y="730197"/>
                  </a:lnTo>
                  <a:lnTo>
                    <a:pt x="577072" y="730197"/>
                  </a:lnTo>
                  <a:lnTo>
                    <a:pt x="577072" y="813351"/>
                  </a:lnTo>
                  <a:lnTo>
                    <a:pt x="577071" y="813351"/>
                  </a:lnTo>
                  <a:lnTo>
                    <a:pt x="577071" y="1064470"/>
                  </a:lnTo>
                  <a:lnTo>
                    <a:pt x="493917" y="1064470"/>
                  </a:lnTo>
                  <a:lnTo>
                    <a:pt x="493917" y="813351"/>
                  </a:lnTo>
                  <a:lnTo>
                    <a:pt x="319046" y="813351"/>
                  </a:lnTo>
                  <a:lnTo>
                    <a:pt x="319046" y="811529"/>
                  </a:lnTo>
                  <a:lnTo>
                    <a:pt x="225403" y="811529"/>
                  </a:lnTo>
                  <a:lnTo>
                    <a:pt x="289489" y="922529"/>
                  </a:lnTo>
                  <a:lnTo>
                    <a:pt x="289513" y="922515"/>
                  </a:lnTo>
                  <a:lnTo>
                    <a:pt x="331090" y="994529"/>
                  </a:lnTo>
                  <a:lnTo>
                    <a:pt x="331066" y="994543"/>
                  </a:lnTo>
                  <a:lnTo>
                    <a:pt x="331066" y="994543"/>
                  </a:lnTo>
                  <a:lnTo>
                    <a:pt x="259053" y="1036120"/>
                  </a:lnTo>
                  <a:lnTo>
                    <a:pt x="259052" y="1036120"/>
                  </a:lnTo>
                  <a:lnTo>
                    <a:pt x="41577" y="1161679"/>
                  </a:lnTo>
                  <a:lnTo>
                    <a:pt x="0" y="1089666"/>
                  </a:lnTo>
                  <a:lnTo>
                    <a:pt x="217475" y="964106"/>
                  </a:lnTo>
                  <a:lnTo>
                    <a:pt x="130040" y="812663"/>
                  </a:lnTo>
                  <a:lnTo>
                    <a:pt x="132005" y="811529"/>
                  </a:lnTo>
                  <a:lnTo>
                    <a:pt x="130890" y="811529"/>
                  </a:lnTo>
                  <a:lnTo>
                    <a:pt x="130890" y="298454"/>
                  </a:lnTo>
                  <a:lnTo>
                    <a:pt x="215379" y="298454"/>
                  </a:lnTo>
                  <a:lnTo>
                    <a:pt x="215379" y="252792"/>
                  </a:lnTo>
                  <a:lnTo>
                    <a:pt x="130890" y="25279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/>
            <p:cNvSpPr/>
            <p:nvPr/>
          </p:nvSpPr>
          <p:spPr bwMode="auto">
            <a:xfrm>
              <a:off x="5304013" y="1975574"/>
              <a:ext cx="239724" cy="395205"/>
            </a:xfrm>
            <a:custGeom>
              <a:avLst/>
              <a:gdLst>
                <a:gd name="connsiteX0" fmla="*/ 19337 w 697883"/>
                <a:gd name="connsiteY0" fmla="*/ 0 h 1150516"/>
                <a:gd name="connsiteX1" fmla="*/ 272129 w 697883"/>
                <a:gd name="connsiteY1" fmla="*/ 0 h 1150516"/>
                <a:gd name="connsiteX2" fmla="*/ 272129 w 697883"/>
                <a:gd name="connsiteY2" fmla="*/ 252792 h 1150516"/>
                <a:gd name="connsiteX3" fmla="*/ 187640 w 697883"/>
                <a:gd name="connsiteY3" fmla="*/ 252792 h 1150516"/>
                <a:gd name="connsiteX4" fmla="*/ 187640 w 697883"/>
                <a:gd name="connsiteY4" fmla="*/ 298453 h 1150516"/>
                <a:gd name="connsiteX5" fmla="*/ 405313 w 697883"/>
                <a:gd name="connsiteY5" fmla="*/ 298454 h 1150516"/>
                <a:gd name="connsiteX6" fmla="*/ 405313 w 697883"/>
                <a:gd name="connsiteY6" fmla="*/ 123582 h 1150516"/>
                <a:gd name="connsiteX7" fmla="*/ 488466 w 697883"/>
                <a:gd name="connsiteY7" fmla="*/ 123582 h 1150516"/>
                <a:gd name="connsiteX8" fmla="*/ 488467 w 697883"/>
                <a:gd name="connsiteY8" fmla="*/ 298453 h 1150516"/>
                <a:gd name="connsiteX9" fmla="*/ 488495 w 697883"/>
                <a:gd name="connsiteY9" fmla="*/ 298454 h 1150516"/>
                <a:gd name="connsiteX10" fmla="*/ 488495 w 697883"/>
                <a:gd name="connsiteY10" fmla="*/ 381607 h 1150516"/>
                <a:gd name="connsiteX11" fmla="*/ 488467 w 697883"/>
                <a:gd name="connsiteY11" fmla="*/ 381607 h 1150516"/>
                <a:gd name="connsiteX12" fmla="*/ 488466 w 697883"/>
                <a:gd name="connsiteY12" fmla="*/ 381609 h 1150516"/>
                <a:gd name="connsiteX13" fmla="*/ 405313 w 697883"/>
                <a:gd name="connsiteY13" fmla="*/ 381608 h 1150516"/>
                <a:gd name="connsiteX14" fmla="*/ 405312 w 697883"/>
                <a:gd name="connsiteY14" fmla="*/ 381608 h 1150516"/>
                <a:gd name="connsiteX15" fmla="*/ 272129 w 697883"/>
                <a:gd name="connsiteY15" fmla="*/ 381607 h 1150516"/>
                <a:gd name="connsiteX16" fmla="*/ 272129 w 697883"/>
                <a:gd name="connsiteY16" fmla="*/ 462002 h 1150516"/>
                <a:gd name="connsiteX17" fmla="*/ 324890 w 697883"/>
                <a:gd name="connsiteY17" fmla="*/ 514763 h 1150516"/>
                <a:gd name="connsiteX18" fmla="*/ 448543 w 697883"/>
                <a:gd name="connsiteY18" fmla="*/ 391111 h 1150516"/>
                <a:gd name="connsiteX19" fmla="*/ 507340 w 697883"/>
                <a:gd name="connsiteY19" fmla="*/ 449909 h 1150516"/>
                <a:gd name="connsiteX20" fmla="*/ 383688 w 697883"/>
                <a:gd name="connsiteY20" fmla="*/ 573562 h 1150516"/>
                <a:gd name="connsiteX21" fmla="*/ 383708 w 697883"/>
                <a:gd name="connsiteY21" fmla="*/ 573581 h 1150516"/>
                <a:gd name="connsiteX22" fmla="*/ 324910 w 697883"/>
                <a:gd name="connsiteY22" fmla="*/ 632380 h 1150516"/>
                <a:gd name="connsiteX23" fmla="*/ 324889 w 697883"/>
                <a:gd name="connsiteY23" fmla="*/ 632361 h 1150516"/>
                <a:gd name="connsiteX24" fmla="*/ 324888 w 697883"/>
                <a:gd name="connsiteY24" fmla="*/ 632361 h 1150516"/>
                <a:gd name="connsiteX25" fmla="*/ 272129 w 697883"/>
                <a:gd name="connsiteY25" fmla="*/ 579601 h 1150516"/>
                <a:gd name="connsiteX26" fmla="*/ 272129 w 697883"/>
                <a:gd name="connsiteY26" fmla="*/ 687705 h 1150516"/>
                <a:gd name="connsiteX27" fmla="*/ 655976 w 697883"/>
                <a:gd name="connsiteY27" fmla="*/ 466090 h 1150516"/>
                <a:gd name="connsiteX28" fmla="*/ 697883 w 697883"/>
                <a:gd name="connsiteY28" fmla="*/ 538675 h 1150516"/>
                <a:gd name="connsiteX29" fmla="*/ 272129 w 697883"/>
                <a:gd name="connsiteY29" fmla="*/ 784485 h 1150516"/>
                <a:gd name="connsiteX30" fmla="*/ 272129 w 697883"/>
                <a:gd name="connsiteY30" fmla="*/ 811530 h 1150516"/>
                <a:gd name="connsiteX31" fmla="*/ 192546 w 697883"/>
                <a:gd name="connsiteY31" fmla="*/ 811529 h 1150516"/>
                <a:gd name="connsiteX32" fmla="*/ 236366 w 697883"/>
                <a:gd name="connsiteY32" fmla="*/ 855350 h 1150516"/>
                <a:gd name="connsiteX33" fmla="*/ 236386 w 697883"/>
                <a:gd name="connsiteY33" fmla="*/ 855331 h 1150516"/>
                <a:gd name="connsiteX34" fmla="*/ 295185 w 697883"/>
                <a:gd name="connsiteY34" fmla="*/ 914129 h 1150516"/>
                <a:gd name="connsiteX35" fmla="*/ 295165 w 697883"/>
                <a:gd name="connsiteY35" fmla="*/ 914148 h 1150516"/>
                <a:gd name="connsiteX36" fmla="*/ 295166 w 697883"/>
                <a:gd name="connsiteY36" fmla="*/ 914149 h 1150516"/>
                <a:gd name="connsiteX37" fmla="*/ 236367 w 697883"/>
                <a:gd name="connsiteY37" fmla="*/ 972948 h 1150516"/>
                <a:gd name="connsiteX38" fmla="*/ 236367 w 697883"/>
                <a:gd name="connsiteY38" fmla="*/ 972947 h 1150516"/>
                <a:gd name="connsiteX39" fmla="*/ 58798 w 697883"/>
                <a:gd name="connsiteY39" fmla="*/ 1150516 h 1150516"/>
                <a:gd name="connsiteX40" fmla="*/ 0 w 697883"/>
                <a:gd name="connsiteY40" fmla="*/ 1091716 h 1150516"/>
                <a:gd name="connsiteX41" fmla="*/ 177568 w 697883"/>
                <a:gd name="connsiteY41" fmla="*/ 914149 h 1150516"/>
                <a:gd name="connsiteX42" fmla="*/ 74949 w 697883"/>
                <a:gd name="connsiteY42" fmla="*/ 811530 h 1150516"/>
                <a:gd name="connsiteX43" fmla="*/ 19337 w 697883"/>
                <a:gd name="connsiteY43" fmla="*/ 811530 h 1150516"/>
                <a:gd name="connsiteX44" fmla="*/ 19337 w 697883"/>
                <a:gd name="connsiteY44" fmla="*/ 298455 h 1150516"/>
                <a:gd name="connsiteX45" fmla="*/ 103826 w 697883"/>
                <a:gd name="connsiteY45" fmla="*/ 298454 h 1150516"/>
                <a:gd name="connsiteX46" fmla="*/ 103826 w 697883"/>
                <a:gd name="connsiteY46" fmla="*/ 252792 h 1150516"/>
                <a:gd name="connsiteX47" fmla="*/ 19337 w 697883"/>
                <a:gd name="connsiteY47" fmla="*/ 252792 h 1150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97883" h="1150516">
                  <a:moveTo>
                    <a:pt x="19337" y="0"/>
                  </a:moveTo>
                  <a:lnTo>
                    <a:pt x="272129" y="0"/>
                  </a:lnTo>
                  <a:lnTo>
                    <a:pt x="272129" y="252792"/>
                  </a:lnTo>
                  <a:lnTo>
                    <a:pt x="187640" y="252792"/>
                  </a:lnTo>
                  <a:lnTo>
                    <a:pt x="187640" y="298453"/>
                  </a:lnTo>
                  <a:lnTo>
                    <a:pt x="405313" y="298454"/>
                  </a:lnTo>
                  <a:lnTo>
                    <a:pt x="405313" y="123582"/>
                  </a:lnTo>
                  <a:lnTo>
                    <a:pt x="488466" y="123582"/>
                  </a:lnTo>
                  <a:lnTo>
                    <a:pt x="488467" y="298453"/>
                  </a:lnTo>
                  <a:lnTo>
                    <a:pt x="488495" y="298454"/>
                  </a:lnTo>
                  <a:lnTo>
                    <a:pt x="488495" y="381607"/>
                  </a:lnTo>
                  <a:lnTo>
                    <a:pt x="488467" y="381607"/>
                  </a:lnTo>
                  <a:lnTo>
                    <a:pt x="488466" y="381609"/>
                  </a:lnTo>
                  <a:lnTo>
                    <a:pt x="405313" y="381608"/>
                  </a:lnTo>
                  <a:lnTo>
                    <a:pt x="405312" y="381608"/>
                  </a:lnTo>
                  <a:lnTo>
                    <a:pt x="272129" y="381607"/>
                  </a:lnTo>
                  <a:lnTo>
                    <a:pt x="272129" y="462002"/>
                  </a:lnTo>
                  <a:lnTo>
                    <a:pt x="324890" y="514763"/>
                  </a:lnTo>
                  <a:lnTo>
                    <a:pt x="448543" y="391111"/>
                  </a:lnTo>
                  <a:lnTo>
                    <a:pt x="507340" y="449909"/>
                  </a:lnTo>
                  <a:lnTo>
                    <a:pt x="383688" y="573562"/>
                  </a:lnTo>
                  <a:lnTo>
                    <a:pt x="383708" y="573581"/>
                  </a:lnTo>
                  <a:lnTo>
                    <a:pt x="324910" y="632380"/>
                  </a:lnTo>
                  <a:lnTo>
                    <a:pt x="324889" y="632361"/>
                  </a:lnTo>
                  <a:lnTo>
                    <a:pt x="324888" y="632361"/>
                  </a:lnTo>
                  <a:lnTo>
                    <a:pt x="272129" y="579601"/>
                  </a:lnTo>
                  <a:lnTo>
                    <a:pt x="272129" y="687705"/>
                  </a:lnTo>
                  <a:lnTo>
                    <a:pt x="655976" y="466090"/>
                  </a:lnTo>
                  <a:lnTo>
                    <a:pt x="697883" y="538675"/>
                  </a:lnTo>
                  <a:lnTo>
                    <a:pt x="272129" y="784485"/>
                  </a:lnTo>
                  <a:lnTo>
                    <a:pt x="272129" y="811530"/>
                  </a:lnTo>
                  <a:lnTo>
                    <a:pt x="192546" y="811529"/>
                  </a:lnTo>
                  <a:lnTo>
                    <a:pt x="236366" y="855350"/>
                  </a:lnTo>
                  <a:lnTo>
                    <a:pt x="236386" y="855331"/>
                  </a:lnTo>
                  <a:lnTo>
                    <a:pt x="295185" y="914129"/>
                  </a:lnTo>
                  <a:lnTo>
                    <a:pt x="295165" y="914148"/>
                  </a:lnTo>
                  <a:lnTo>
                    <a:pt x="295166" y="914149"/>
                  </a:lnTo>
                  <a:lnTo>
                    <a:pt x="236367" y="972948"/>
                  </a:lnTo>
                  <a:lnTo>
                    <a:pt x="236367" y="972947"/>
                  </a:lnTo>
                  <a:lnTo>
                    <a:pt x="58798" y="1150516"/>
                  </a:lnTo>
                  <a:lnTo>
                    <a:pt x="0" y="1091716"/>
                  </a:lnTo>
                  <a:lnTo>
                    <a:pt x="177568" y="914149"/>
                  </a:lnTo>
                  <a:lnTo>
                    <a:pt x="74949" y="811530"/>
                  </a:lnTo>
                  <a:lnTo>
                    <a:pt x="19337" y="811530"/>
                  </a:lnTo>
                  <a:lnTo>
                    <a:pt x="19337" y="298455"/>
                  </a:lnTo>
                  <a:lnTo>
                    <a:pt x="103826" y="298454"/>
                  </a:lnTo>
                  <a:lnTo>
                    <a:pt x="103826" y="252792"/>
                  </a:lnTo>
                  <a:lnTo>
                    <a:pt x="19337" y="25279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正方形/長方形 68"/>
            <p:cNvSpPr/>
            <p:nvPr/>
          </p:nvSpPr>
          <p:spPr bwMode="auto">
            <a:xfrm>
              <a:off x="5771639" y="1571045"/>
              <a:ext cx="229542" cy="527607"/>
            </a:xfrm>
            <a:prstGeom prst="rect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正方形/長方形 69"/>
            <p:cNvSpPr/>
            <p:nvPr/>
          </p:nvSpPr>
          <p:spPr bwMode="auto">
            <a:xfrm>
              <a:off x="5813345" y="1609302"/>
              <a:ext cx="146130" cy="452443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 rot="5400000">
              <a:off x="5730389" y="1787809"/>
              <a:ext cx="314606" cy="86416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  <a:cs typeface="メイリオ" panose="020B0604030504040204" pitchFamily="50" charset="-128"/>
                </a:rPr>
                <a:t>武道</a:t>
              </a:r>
            </a:p>
          </p:txBody>
        </p:sp>
      </p:grpSp>
      <p:grpSp>
        <p:nvGrpSpPr>
          <p:cNvPr id="90" name="グループ化 89"/>
          <p:cNvGrpSpPr/>
          <p:nvPr/>
        </p:nvGrpSpPr>
        <p:grpSpPr>
          <a:xfrm>
            <a:off x="6919639" y="818711"/>
            <a:ext cx="1931218" cy="2648490"/>
            <a:chOff x="7141324" y="863715"/>
            <a:chExt cx="2054063" cy="2816961"/>
          </a:xfrm>
        </p:grpSpPr>
        <p:grpSp>
          <p:nvGrpSpPr>
            <p:cNvPr id="91" name="グループ化 90"/>
            <p:cNvGrpSpPr/>
            <p:nvPr/>
          </p:nvGrpSpPr>
          <p:grpSpPr>
            <a:xfrm>
              <a:off x="7141324" y="863715"/>
              <a:ext cx="2054063" cy="2816961"/>
              <a:chOff x="-2456658" y="1732535"/>
              <a:chExt cx="1546260" cy="2120555"/>
            </a:xfrm>
          </p:grpSpPr>
          <p:sp>
            <p:nvSpPr>
              <p:cNvPr id="118" name="台形 117"/>
              <p:cNvSpPr/>
              <p:nvPr/>
            </p:nvSpPr>
            <p:spPr bwMode="auto">
              <a:xfrm rot="10800000">
                <a:off x="-2365218" y="3210296"/>
                <a:ext cx="1363380" cy="642794"/>
              </a:xfrm>
              <a:prstGeom prst="trapezoid">
                <a:avLst>
                  <a:gd name="adj" fmla="val 30958"/>
                </a:avLst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台形 118"/>
              <p:cNvSpPr/>
              <p:nvPr/>
            </p:nvSpPr>
            <p:spPr bwMode="auto">
              <a:xfrm rot="10800000">
                <a:off x="-2273778" y="3331635"/>
                <a:ext cx="1180500" cy="253796"/>
              </a:xfrm>
              <a:prstGeom prst="trapezoid">
                <a:avLst>
                  <a:gd name="adj" fmla="val 30958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台形 119"/>
              <p:cNvSpPr/>
              <p:nvPr/>
            </p:nvSpPr>
            <p:spPr bwMode="auto">
              <a:xfrm rot="10800000">
                <a:off x="-2382052" y="1862397"/>
                <a:ext cx="1397048" cy="258017"/>
              </a:xfrm>
              <a:prstGeom prst="trapezoid">
                <a:avLst>
                  <a:gd name="adj" fmla="val 18675"/>
                </a:avLst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台形 120"/>
              <p:cNvSpPr/>
              <p:nvPr/>
            </p:nvSpPr>
            <p:spPr bwMode="auto">
              <a:xfrm rot="10800000" flipV="1">
                <a:off x="-2382052" y="1732535"/>
                <a:ext cx="1397048" cy="132604"/>
              </a:xfrm>
              <a:prstGeom prst="trapezoid">
                <a:avLst>
                  <a:gd name="adj" fmla="val 34426"/>
                </a:avLst>
              </a:prstGeom>
              <a:solidFill>
                <a:srgbClr val="FFFF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台形 121"/>
              <p:cNvSpPr/>
              <p:nvPr/>
            </p:nvSpPr>
            <p:spPr bwMode="auto">
              <a:xfrm rot="10800000" flipV="1">
                <a:off x="-2382052" y="2106353"/>
                <a:ext cx="1397048" cy="1017850"/>
              </a:xfrm>
              <a:prstGeom prst="trapezoid">
                <a:avLst>
                  <a:gd name="adj" fmla="val 4610"/>
                </a:avLst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台形 122"/>
              <p:cNvSpPr/>
              <p:nvPr/>
            </p:nvSpPr>
            <p:spPr bwMode="auto">
              <a:xfrm rot="10800000" flipV="1">
                <a:off x="-2456658" y="3118219"/>
                <a:ext cx="1546260" cy="166832"/>
              </a:xfrm>
              <a:prstGeom prst="trapezoid">
                <a:avLst>
                  <a:gd name="adj" fmla="val 44736"/>
                </a:avLst>
              </a:prstGeom>
              <a:solidFill>
                <a:srgbClr val="FFFF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正方形/長方形 123"/>
              <p:cNvSpPr/>
              <p:nvPr/>
            </p:nvSpPr>
            <p:spPr bwMode="auto">
              <a:xfrm>
                <a:off x="-2456658" y="3279880"/>
                <a:ext cx="1546260" cy="72696"/>
              </a:xfrm>
              <a:prstGeom prst="rect">
                <a:avLst/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台形 124"/>
              <p:cNvSpPr/>
              <p:nvPr/>
            </p:nvSpPr>
            <p:spPr bwMode="auto">
              <a:xfrm rot="10800000" flipV="1">
                <a:off x="-2319498" y="2108005"/>
                <a:ext cx="1271940" cy="1010212"/>
              </a:xfrm>
              <a:prstGeom prst="trapezoid">
                <a:avLst>
                  <a:gd name="adj" fmla="val 461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25"/>
              <p:cNvSpPr/>
              <p:nvPr/>
            </p:nvSpPr>
            <p:spPr bwMode="auto">
              <a:xfrm flipV="1">
                <a:off x="-2106632" y="3170601"/>
                <a:ext cx="92705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/>
              <p:cNvSpPr/>
              <p:nvPr/>
            </p:nvSpPr>
            <p:spPr bwMode="auto">
              <a:xfrm>
                <a:off x="-1531983" y="3170601"/>
                <a:ext cx="92705" cy="45719"/>
              </a:xfrm>
              <a:prstGeom prst="ellipse">
                <a:avLst/>
              </a:prstGeom>
              <a:solidFill>
                <a:srgbClr val="0070C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/>
              <p:cNvSpPr/>
              <p:nvPr/>
            </p:nvSpPr>
            <p:spPr bwMode="auto">
              <a:xfrm>
                <a:off x="-1400538" y="3170601"/>
                <a:ext cx="92705" cy="45719"/>
              </a:xfrm>
              <a:prstGeom prst="ellipse">
                <a:avLst/>
              </a:prstGeom>
              <a:solidFill>
                <a:srgbClr val="33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/>
              <p:cNvSpPr/>
              <p:nvPr/>
            </p:nvSpPr>
            <p:spPr bwMode="auto">
              <a:xfrm>
                <a:off x="-1274808" y="3170601"/>
                <a:ext cx="92705" cy="45719"/>
              </a:xfrm>
              <a:prstGeom prst="ellipse">
                <a:avLst/>
              </a:prstGeom>
              <a:solidFill>
                <a:srgbClr val="FF00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/>
              <p:cNvSpPr/>
              <p:nvPr/>
            </p:nvSpPr>
            <p:spPr bwMode="auto">
              <a:xfrm flipV="1">
                <a:off x="-186652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/>
              <p:cNvSpPr/>
              <p:nvPr/>
            </p:nvSpPr>
            <p:spPr bwMode="auto">
              <a:xfrm flipV="1">
                <a:off x="-175603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角丸四角形 10"/>
              <p:cNvSpPr/>
              <p:nvPr/>
            </p:nvSpPr>
            <p:spPr bwMode="auto">
              <a:xfrm>
                <a:off x="-2083139" y="3073631"/>
                <a:ext cx="45719" cy="1246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/>
              <p:cNvSpPr/>
              <p:nvPr/>
            </p:nvSpPr>
            <p:spPr bwMode="auto">
              <a:xfrm>
                <a:off x="-2124204" y="2976364"/>
                <a:ext cx="127849" cy="127849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台形 133"/>
              <p:cNvSpPr/>
              <p:nvPr/>
            </p:nvSpPr>
            <p:spPr bwMode="auto">
              <a:xfrm rot="10800000">
                <a:off x="-2306438" y="1915159"/>
                <a:ext cx="1254878" cy="152492"/>
              </a:xfrm>
              <a:prstGeom prst="trapezoid">
                <a:avLst>
                  <a:gd name="adj" fmla="val 18675"/>
                </a:avLst>
              </a:prstGeom>
              <a:solidFill>
                <a:srgbClr val="FF33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テキスト ボックス 134"/>
              <p:cNvSpPr txBox="1"/>
              <p:nvPr/>
            </p:nvSpPr>
            <p:spPr>
              <a:xfrm>
                <a:off x="-2220513" y="1948322"/>
                <a:ext cx="1090848" cy="905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Down">
                  <a:avLst>
                    <a:gd name="adj" fmla="val 5512"/>
                  </a:avLst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 Black" panose="020B0A04020102020204" pitchFamily="34" charset="0"/>
                  </a:rPr>
                  <a:t>TV GAME</a:t>
                </a:r>
                <a:endParaRPr kumimoji="1" lang="ja-JP" altLang="en-US" dirty="0">
                  <a:solidFill>
                    <a:schemeClr val="bg1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92" name="正方形/長方形 91"/>
            <p:cNvSpPr/>
            <p:nvPr/>
          </p:nvSpPr>
          <p:spPr bwMode="auto">
            <a:xfrm>
              <a:off x="7409065" y="2437130"/>
              <a:ext cx="320386" cy="47274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正方形/長方形 92"/>
            <p:cNvSpPr/>
            <p:nvPr/>
          </p:nvSpPr>
          <p:spPr bwMode="auto">
            <a:xfrm>
              <a:off x="7712627" y="2153280"/>
              <a:ext cx="320386" cy="47274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/>
            <p:cNvSpPr/>
            <p:nvPr/>
          </p:nvSpPr>
          <p:spPr bwMode="auto">
            <a:xfrm>
              <a:off x="8014178" y="2387600"/>
              <a:ext cx="320386" cy="47274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/>
            <p:cNvSpPr/>
            <p:nvPr/>
          </p:nvSpPr>
          <p:spPr bwMode="auto">
            <a:xfrm>
              <a:off x="8585627" y="2387600"/>
              <a:ext cx="320386" cy="47274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正方形/長方形 95"/>
            <p:cNvSpPr/>
            <p:nvPr/>
          </p:nvSpPr>
          <p:spPr bwMode="auto">
            <a:xfrm>
              <a:off x="8284127" y="2153280"/>
              <a:ext cx="320386" cy="47274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正方形/長方形 96"/>
            <p:cNvSpPr/>
            <p:nvPr/>
          </p:nvSpPr>
          <p:spPr bwMode="auto">
            <a:xfrm>
              <a:off x="7409065" y="1954581"/>
              <a:ext cx="320386" cy="47274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正方形/長方形 97"/>
            <p:cNvSpPr/>
            <p:nvPr/>
          </p:nvSpPr>
          <p:spPr bwMode="auto">
            <a:xfrm>
              <a:off x="8014178" y="1878012"/>
              <a:ext cx="320386" cy="47274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正方形/長方形 98"/>
            <p:cNvSpPr/>
            <p:nvPr/>
          </p:nvSpPr>
          <p:spPr bwMode="auto">
            <a:xfrm>
              <a:off x="8585627" y="1901605"/>
              <a:ext cx="320386" cy="47274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正方形/長方形 99"/>
            <p:cNvSpPr/>
            <p:nvPr/>
          </p:nvSpPr>
          <p:spPr bwMode="auto">
            <a:xfrm>
              <a:off x="7712627" y="1672268"/>
              <a:ext cx="320386" cy="47274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正方形/長方形 100"/>
            <p:cNvSpPr/>
            <p:nvPr/>
          </p:nvSpPr>
          <p:spPr bwMode="auto">
            <a:xfrm>
              <a:off x="8284127" y="1672268"/>
              <a:ext cx="320386" cy="47274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テキスト ボックス 101"/>
            <p:cNvSpPr txBox="1"/>
            <p:nvPr/>
          </p:nvSpPr>
          <p:spPr>
            <a:xfrm>
              <a:off x="7420428" y="1439622"/>
              <a:ext cx="309024" cy="68565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SCORE </a:t>
              </a:r>
            </a:p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69000000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3" name="テキスト ボックス 102"/>
            <p:cNvSpPr txBox="1"/>
            <p:nvPr/>
          </p:nvSpPr>
          <p:spPr>
            <a:xfrm>
              <a:off x="8025540" y="1439622"/>
              <a:ext cx="309024" cy="68565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Hi-</a:t>
              </a:r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SCORE </a:t>
              </a:r>
            </a:p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69000000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4" name="フリーフォーム: 図形 103"/>
            <p:cNvSpPr/>
            <p:nvPr/>
          </p:nvSpPr>
          <p:spPr bwMode="auto">
            <a:xfrm>
              <a:off x="8814034" y="1670130"/>
              <a:ext cx="80642" cy="241502"/>
            </a:xfrm>
            <a:custGeom>
              <a:avLst/>
              <a:gdLst>
                <a:gd name="connsiteX0" fmla="*/ 82737 w 518505"/>
                <a:gd name="connsiteY0" fmla="*/ 838872 h 1081648"/>
                <a:gd name="connsiteX1" fmla="*/ 82737 w 518505"/>
                <a:gd name="connsiteY1" fmla="*/ 928044 h 1081648"/>
                <a:gd name="connsiteX2" fmla="*/ 435768 w 518505"/>
                <a:gd name="connsiteY2" fmla="*/ 928044 h 1081648"/>
                <a:gd name="connsiteX3" fmla="*/ 435768 w 518505"/>
                <a:gd name="connsiteY3" fmla="*/ 838872 h 1081648"/>
                <a:gd name="connsiteX4" fmla="*/ 82737 w 518505"/>
                <a:gd name="connsiteY4" fmla="*/ 668696 h 1081648"/>
                <a:gd name="connsiteX5" fmla="*/ 82737 w 518505"/>
                <a:gd name="connsiteY5" fmla="*/ 757866 h 1081648"/>
                <a:gd name="connsiteX6" fmla="*/ 435768 w 518505"/>
                <a:gd name="connsiteY6" fmla="*/ 757866 h 1081648"/>
                <a:gd name="connsiteX7" fmla="*/ 435768 w 518505"/>
                <a:gd name="connsiteY7" fmla="*/ 668696 h 1081648"/>
                <a:gd name="connsiteX8" fmla="*/ 82737 w 518505"/>
                <a:gd name="connsiteY8" fmla="*/ 498520 h 1081648"/>
                <a:gd name="connsiteX9" fmla="*/ 82737 w 518505"/>
                <a:gd name="connsiteY9" fmla="*/ 587690 h 1081648"/>
                <a:gd name="connsiteX10" fmla="*/ 435768 w 518505"/>
                <a:gd name="connsiteY10" fmla="*/ 587690 h 1081648"/>
                <a:gd name="connsiteX11" fmla="*/ 435768 w 518505"/>
                <a:gd name="connsiteY11" fmla="*/ 498520 h 1081648"/>
                <a:gd name="connsiteX12" fmla="*/ 82737 w 518505"/>
                <a:gd name="connsiteY12" fmla="*/ 328344 h 1081648"/>
                <a:gd name="connsiteX13" fmla="*/ 82737 w 518505"/>
                <a:gd name="connsiteY13" fmla="*/ 417514 h 1081648"/>
                <a:gd name="connsiteX14" fmla="*/ 435768 w 518505"/>
                <a:gd name="connsiteY14" fmla="*/ 417514 h 1081648"/>
                <a:gd name="connsiteX15" fmla="*/ 435768 w 518505"/>
                <a:gd name="connsiteY15" fmla="*/ 328344 h 1081648"/>
                <a:gd name="connsiteX16" fmla="*/ 82737 w 518505"/>
                <a:gd name="connsiteY16" fmla="*/ 158168 h 1081648"/>
                <a:gd name="connsiteX17" fmla="*/ 82737 w 518505"/>
                <a:gd name="connsiteY17" fmla="*/ 247338 h 1081648"/>
                <a:gd name="connsiteX18" fmla="*/ 435768 w 518505"/>
                <a:gd name="connsiteY18" fmla="*/ 247338 h 1081648"/>
                <a:gd name="connsiteX19" fmla="*/ 435768 w 518505"/>
                <a:gd name="connsiteY19" fmla="*/ 158168 h 1081648"/>
                <a:gd name="connsiteX20" fmla="*/ 0 w 518505"/>
                <a:gd name="connsiteY20" fmla="*/ 0 h 1081648"/>
                <a:gd name="connsiteX21" fmla="*/ 82737 w 518505"/>
                <a:gd name="connsiteY21" fmla="*/ 0 h 1081648"/>
                <a:gd name="connsiteX22" fmla="*/ 82737 w 518505"/>
                <a:gd name="connsiteY22" fmla="*/ 77162 h 1081648"/>
                <a:gd name="connsiteX23" fmla="*/ 435768 w 518505"/>
                <a:gd name="connsiteY23" fmla="*/ 77162 h 1081648"/>
                <a:gd name="connsiteX24" fmla="*/ 435768 w 518505"/>
                <a:gd name="connsiteY24" fmla="*/ 0 h 1081648"/>
                <a:gd name="connsiteX25" fmla="*/ 518505 w 518505"/>
                <a:gd name="connsiteY25" fmla="*/ 0 h 1081648"/>
                <a:gd name="connsiteX26" fmla="*/ 518505 w 518505"/>
                <a:gd name="connsiteY26" fmla="*/ 1081648 h 1081648"/>
                <a:gd name="connsiteX27" fmla="*/ 435768 w 518505"/>
                <a:gd name="connsiteY27" fmla="*/ 1081648 h 1081648"/>
                <a:gd name="connsiteX28" fmla="*/ 435768 w 518505"/>
                <a:gd name="connsiteY28" fmla="*/ 1009050 h 1081648"/>
                <a:gd name="connsiteX29" fmla="*/ 82737 w 518505"/>
                <a:gd name="connsiteY29" fmla="*/ 1009050 h 1081648"/>
                <a:gd name="connsiteX30" fmla="*/ 82737 w 518505"/>
                <a:gd name="connsiteY30" fmla="*/ 1081648 h 1081648"/>
                <a:gd name="connsiteX31" fmla="*/ 0 w 518505"/>
                <a:gd name="connsiteY31" fmla="*/ 1081648 h 108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18505" h="1081648">
                  <a:moveTo>
                    <a:pt x="82737" y="838872"/>
                  </a:moveTo>
                  <a:lnTo>
                    <a:pt x="82737" y="928044"/>
                  </a:lnTo>
                  <a:lnTo>
                    <a:pt x="435768" y="928044"/>
                  </a:lnTo>
                  <a:lnTo>
                    <a:pt x="435768" y="838872"/>
                  </a:lnTo>
                  <a:close/>
                  <a:moveTo>
                    <a:pt x="82737" y="668696"/>
                  </a:moveTo>
                  <a:lnTo>
                    <a:pt x="82737" y="757866"/>
                  </a:lnTo>
                  <a:lnTo>
                    <a:pt x="435768" y="757866"/>
                  </a:lnTo>
                  <a:lnTo>
                    <a:pt x="435768" y="668696"/>
                  </a:lnTo>
                  <a:close/>
                  <a:moveTo>
                    <a:pt x="82737" y="498520"/>
                  </a:moveTo>
                  <a:lnTo>
                    <a:pt x="82737" y="587690"/>
                  </a:lnTo>
                  <a:lnTo>
                    <a:pt x="435768" y="587690"/>
                  </a:lnTo>
                  <a:lnTo>
                    <a:pt x="435768" y="498520"/>
                  </a:lnTo>
                  <a:close/>
                  <a:moveTo>
                    <a:pt x="82737" y="328344"/>
                  </a:moveTo>
                  <a:lnTo>
                    <a:pt x="82737" y="417514"/>
                  </a:lnTo>
                  <a:lnTo>
                    <a:pt x="435768" y="417514"/>
                  </a:lnTo>
                  <a:lnTo>
                    <a:pt x="435768" y="328344"/>
                  </a:lnTo>
                  <a:close/>
                  <a:moveTo>
                    <a:pt x="82737" y="158168"/>
                  </a:moveTo>
                  <a:lnTo>
                    <a:pt x="82737" y="247338"/>
                  </a:lnTo>
                  <a:lnTo>
                    <a:pt x="435768" y="247338"/>
                  </a:lnTo>
                  <a:lnTo>
                    <a:pt x="435768" y="158168"/>
                  </a:lnTo>
                  <a:close/>
                  <a:moveTo>
                    <a:pt x="0" y="0"/>
                  </a:moveTo>
                  <a:lnTo>
                    <a:pt x="82737" y="0"/>
                  </a:lnTo>
                  <a:lnTo>
                    <a:pt x="82737" y="77162"/>
                  </a:lnTo>
                  <a:lnTo>
                    <a:pt x="435768" y="77162"/>
                  </a:lnTo>
                  <a:lnTo>
                    <a:pt x="435768" y="0"/>
                  </a:lnTo>
                  <a:lnTo>
                    <a:pt x="518505" y="0"/>
                  </a:lnTo>
                  <a:lnTo>
                    <a:pt x="518505" y="1081648"/>
                  </a:lnTo>
                  <a:lnTo>
                    <a:pt x="435768" y="1081648"/>
                  </a:lnTo>
                  <a:lnTo>
                    <a:pt x="435768" y="1009050"/>
                  </a:lnTo>
                  <a:lnTo>
                    <a:pt x="82737" y="1009050"/>
                  </a:lnTo>
                  <a:lnTo>
                    <a:pt x="82737" y="1081648"/>
                  </a:lnTo>
                  <a:lnTo>
                    <a:pt x="0" y="108164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/>
            <p:cNvSpPr/>
            <p:nvPr/>
          </p:nvSpPr>
          <p:spPr bwMode="auto">
            <a:xfrm>
              <a:off x="7438704" y="1727985"/>
              <a:ext cx="80642" cy="241502"/>
            </a:xfrm>
            <a:custGeom>
              <a:avLst/>
              <a:gdLst>
                <a:gd name="connsiteX0" fmla="*/ 82737 w 518505"/>
                <a:gd name="connsiteY0" fmla="*/ 838872 h 1081648"/>
                <a:gd name="connsiteX1" fmla="*/ 82737 w 518505"/>
                <a:gd name="connsiteY1" fmla="*/ 928044 h 1081648"/>
                <a:gd name="connsiteX2" fmla="*/ 435768 w 518505"/>
                <a:gd name="connsiteY2" fmla="*/ 928044 h 1081648"/>
                <a:gd name="connsiteX3" fmla="*/ 435768 w 518505"/>
                <a:gd name="connsiteY3" fmla="*/ 838872 h 1081648"/>
                <a:gd name="connsiteX4" fmla="*/ 82737 w 518505"/>
                <a:gd name="connsiteY4" fmla="*/ 668696 h 1081648"/>
                <a:gd name="connsiteX5" fmla="*/ 82737 w 518505"/>
                <a:gd name="connsiteY5" fmla="*/ 757866 h 1081648"/>
                <a:gd name="connsiteX6" fmla="*/ 435768 w 518505"/>
                <a:gd name="connsiteY6" fmla="*/ 757866 h 1081648"/>
                <a:gd name="connsiteX7" fmla="*/ 435768 w 518505"/>
                <a:gd name="connsiteY7" fmla="*/ 668696 h 1081648"/>
                <a:gd name="connsiteX8" fmla="*/ 82737 w 518505"/>
                <a:gd name="connsiteY8" fmla="*/ 498520 h 1081648"/>
                <a:gd name="connsiteX9" fmla="*/ 82737 w 518505"/>
                <a:gd name="connsiteY9" fmla="*/ 587690 h 1081648"/>
                <a:gd name="connsiteX10" fmla="*/ 435768 w 518505"/>
                <a:gd name="connsiteY10" fmla="*/ 587690 h 1081648"/>
                <a:gd name="connsiteX11" fmla="*/ 435768 w 518505"/>
                <a:gd name="connsiteY11" fmla="*/ 498520 h 1081648"/>
                <a:gd name="connsiteX12" fmla="*/ 82737 w 518505"/>
                <a:gd name="connsiteY12" fmla="*/ 328344 h 1081648"/>
                <a:gd name="connsiteX13" fmla="*/ 82737 w 518505"/>
                <a:gd name="connsiteY13" fmla="*/ 417514 h 1081648"/>
                <a:gd name="connsiteX14" fmla="*/ 435768 w 518505"/>
                <a:gd name="connsiteY14" fmla="*/ 417514 h 1081648"/>
                <a:gd name="connsiteX15" fmla="*/ 435768 w 518505"/>
                <a:gd name="connsiteY15" fmla="*/ 328344 h 1081648"/>
                <a:gd name="connsiteX16" fmla="*/ 82737 w 518505"/>
                <a:gd name="connsiteY16" fmla="*/ 158168 h 1081648"/>
                <a:gd name="connsiteX17" fmla="*/ 82737 w 518505"/>
                <a:gd name="connsiteY17" fmla="*/ 247338 h 1081648"/>
                <a:gd name="connsiteX18" fmla="*/ 435768 w 518505"/>
                <a:gd name="connsiteY18" fmla="*/ 247338 h 1081648"/>
                <a:gd name="connsiteX19" fmla="*/ 435768 w 518505"/>
                <a:gd name="connsiteY19" fmla="*/ 158168 h 1081648"/>
                <a:gd name="connsiteX20" fmla="*/ 0 w 518505"/>
                <a:gd name="connsiteY20" fmla="*/ 0 h 1081648"/>
                <a:gd name="connsiteX21" fmla="*/ 82737 w 518505"/>
                <a:gd name="connsiteY21" fmla="*/ 0 h 1081648"/>
                <a:gd name="connsiteX22" fmla="*/ 82737 w 518505"/>
                <a:gd name="connsiteY22" fmla="*/ 77162 h 1081648"/>
                <a:gd name="connsiteX23" fmla="*/ 435768 w 518505"/>
                <a:gd name="connsiteY23" fmla="*/ 77162 h 1081648"/>
                <a:gd name="connsiteX24" fmla="*/ 435768 w 518505"/>
                <a:gd name="connsiteY24" fmla="*/ 0 h 1081648"/>
                <a:gd name="connsiteX25" fmla="*/ 518505 w 518505"/>
                <a:gd name="connsiteY25" fmla="*/ 0 h 1081648"/>
                <a:gd name="connsiteX26" fmla="*/ 518505 w 518505"/>
                <a:gd name="connsiteY26" fmla="*/ 1081648 h 1081648"/>
                <a:gd name="connsiteX27" fmla="*/ 435768 w 518505"/>
                <a:gd name="connsiteY27" fmla="*/ 1081648 h 1081648"/>
                <a:gd name="connsiteX28" fmla="*/ 435768 w 518505"/>
                <a:gd name="connsiteY28" fmla="*/ 1009050 h 1081648"/>
                <a:gd name="connsiteX29" fmla="*/ 82737 w 518505"/>
                <a:gd name="connsiteY29" fmla="*/ 1009050 h 1081648"/>
                <a:gd name="connsiteX30" fmla="*/ 82737 w 518505"/>
                <a:gd name="connsiteY30" fmla="*/ 1081648 h 1081648"/>
                <a:gd name="connsiteX31" fmla="*/ 0 w 518505"/>
                <a:gd name="connsiteY31" fmla="*/ 1081648 h 108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18505" h="1081648">
                  <a:moveTo>
                    <a:pt x="82737" y="838872"/>
                  </a:moveTo>
                  <a:lnTo>
                    <a:pt x="82737" y="928044"/>
                  </a:lnTo>
                  <a:lnTo>
                    <a:pt x="435768" y="928044"/>
                  </a:lnTo>
                  <a:lnTo>
                    <a:pt x="435768" y="838872"/>
                  </a:lnTo>
                  <a:close/>
                  <a:moveTo>
                    <a:pt x="82737" y="668696"/>
                  </a:moveTo>
                  <a:lnTo>
                    <a:pt x="82737" y="757866"/>
                  </a:lnTo>
                  <a:lnTo>
                    <a:pt x="435768" y="757866"/>
                  </a:lnTo>
                  <a:lnTo>
                    <a:pt x="435768" y="668696"/>
                  </a:lnTo>
                  <a:close/>
                  <a:moveTo>
                    <a:pt x="82737" y="498520"/>
                  </a:moveTo>
                  <a:lnTo>
                    <a:pt x="82737" y="587690"/>
                  </a:lnTo>
                  <a:lnTo>
                    <a:pt x="435768" y="587690"/>
                  </a:lnTo>
                  <a:lnTo>
                    <a:pt x="435768" y="498520"/>
                  </a:lnTo>
                  <a:close/>
                  <a:moveTo>
                    <a:pt x="82737" y="328344"/>
                  </a:moveTo>
                  <a:lnTo>
                    <a:pt x="82737" y="417514"/>
                  </a:lnTo>
                  <a:lnTo>
                    <a:pt x="435768" y="417514"/>
                  </a:lnTo>
                  <a:lnTo>
                    <a:pt x="435768" y="328344"/>
                  </a:lnTo>
                  <a:close/>
                  <a:moveTo>
                    <a:pt x="82737" y="158168"/>
                  </a:moveTo>
                  <a:lnTo>
                    <a:pt x="82737" y="247338"/>
                  </a:lnTo>
                  <a:lnTo>
                    <a:pt x="435768" y="247338"/>
                  </a:lnTo>
                  <a:lnTo>
                    <a:pt x="435768" y="158168"/>
                  </a:lnTo>
                  <a:close/>
                  <a:moveTo>
                    <a:pt x="0" y="0"/>
                  </a:moveTo>
                  <a:lnTo>
                    <a:pt x="82737" y="0"/>
                  </a:lnTo>
                  <a:lnTo>
                    <a:pt x="82737" y="77162"/>
                  </a:lnTo>
                  <a:lnTo>
                    <a:pt x="435768" y="77162"/>
                  </a:lnTo>
                  <a:lnTo>
                    <a:pt x="435768" y="0"/>
                  </a:lnTo>
                  <a:lnTo>
                    <a:pt x="518505" y="0"/>
                  </a:lnTo>
                  <a:lnTo>
                    <a:pt x="518505" y="1081648"/>
                  </a:lnTo>
                  <a:lnTo>
                    <a:pt x="435768" y="1081648"/>
                  </a:lnTo>
                  <a:lnTo>
                    <a:pt x="435768" y="1009050"/>
                  </a:lnTo>
                  <a:lnTo>
                    <a:pt x="82737" y="1009050"/>
                  </a:lnTo>
                  <a:lnTo>
                    <a:pt x="82737" y="1081648"/>
                  </a:lnTo>
                  <a:lnTo>
                    <a:pt x="0" y="108164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/>
            <p:cNvSpPr/>
            <p:nvPr/>
          </p:nvSpPr>
          <p:spPr bwMode="auto">
            <a:xfrm>
              <a:off x="8295464" y="1925153"/>
              <a:ext cx="80642" cy="241502"/>
            </a:xfrm>
            <a:custGeom>
              <a:avLst/>
              <a:gdLst>
                <a:gd name="connsiteX0" fmla="*/ 82737 w 518505"/>
                <a:gd name="connsiteY0" fmla="*/ 838872 h 1081648"/>
                <a:gd name="connsiteX1" fmla="*/ 82737 w 518505"/>
                <a:gd name="connsiteY1" fmla="*/ 928044 h 1081648"/>
                <a:gd name="connsiteX2" fmla="*/ 435768 w 518505"/>
                <a:gd name="connsiteY2" fmla="*/ 928044 h 1081648"/>
                <a:gd name="connsiteX3" fmla="*/ 435768 w 518505"/>
                <a:gd name="connsiteY3" fmla="*/ 838872 h 1081648"/>
                <a:gd name="connsiteX4" fmla="*/ 82737 w 518505"/>
                <a:gd name="connsiteY4" fmla="*/ 668696 h 1081648"/>
                <a:gd name="connsiteX5" fmla="*/ 82737 w 518505"/>
                <a:gd name="connsiteY5" fmla="*/ 757866 h 1081648"/>
                <a:gd name="connsiteX6" fmla="*/ 435768 w 518505"/>
                <a:gd name="connsiteY6" fmla="*/ 757866 h 1081648"/>
                <a:gd name="connsiteX7" fmla="*/ 435768 w 518505"/>
                <a:gd name="connsiteY7" fmla="*/ 668696 h 1081648"/>
                <a:gd name="connsiteX8" fmla="*/ 82737 w 518505"/>
                <a:gd name="connsiteY8" fmla="*/ 498520 h 1081648"/>
                <a:gd name="connsiteX9" fmla="*/ 82737 w 518505"/>
                <a:gd name="connsiteY9" fmla="*/ 587690 h 1081648"/>
                <a:gd name="connsiteX10" fmla="*/ 435768 w 518505"/>
                <a:gd name="connsiteY10" fmla="*/ 587690 h 1081648"/>
                <a:gd name="connsiteX11" fmla="*/ 435768 w 518505"/>
                <a:gd name="connsiteY11" fmla="*/ 498520 h 1081648"/>
                <a:gd name="connsiteX12" fmla="*/ 82737 w 518505"/>
                <a:gd name="connsiteY12" fmla="*/ 328344 h 1081648"/>
                <a:gd name="connsiteX13" fmla="*/ 82737 w 518505"/>
                <a:gd name="connsiteY13" fmla="*/ 417514 h 1081648"/>
                <a:gd name="connsiteX14" fmla="*/ 435768 w 518505"/>
                <a:gd name="connsiteY14" fmla="*/ 417514 h 1081648"/>
                <a:gd name="connsiteX15" fmla="*/ 435768 w 518505"/>
                <a:gd name="connsiteY15" fmla="*/ 328344 h 1081648"/>
                <a:gd name="connsiteX16" fmla="*/ 82737 w 518505"/>
                <a:gd name="connsiteY16" fmla="*/ 158168 h 1081648"/>
                <a:gd name="connsiteX17" fmla="*/ 82737 w 518505"/>
                <a:gd name="connsiteY17" fmla="*/ 247338 h 1081648"/>
                <a:gd name="connsiteX18" fmla="*/ 435768 w 518505"/>
                <a:gd name="connsiteY18" fmla="*/ 247338 h 1081648"/>
                <a:gd name="connsiteX19" fmla="*/ 435768 w 518505"/>
                <a:gd name="connsiteY19" fmla="*/ 158168 h 1081648"/>
                <a:gd name="connsiteX20" fmla="*/ 0 w 518505"/>
                <a:gd name="connsiteY20" fmla="*/ 0 h 1081648"/>
                <a:gd name="connsiteX21" fmla="*/ 82737 w 518505"/>
                <a:gd name="connsiteY21" fmla="*/ 0 h 1081648"/>
                <a:gd name="connsiteX22" fmla="*/ 82737 w 518505"/>
                <a:gd name="connsiteY22" fmla="*/ 77162 h 1081648"/>
                <a:gd name="connsiteX23" fmla="*/ 435768 w 518505"/>
                <a:gd name="connsiteY23" fmla="*/ 77162 h 1081648"/>
                <a:gd name="connsiteX24" fmla="*/ 435768 w 518505"/>
                <a:gd name="connsiteY24" fmla="*/ 0 h 1081648"/>
                <a:gd name="connsiteX25" fmla="*/ 518505 w 518505"/>
                <a:gd name="connsiteY25" fmla="*/ 0 h 1081648"/>
                <a:gd name="connsiteX26" fmla="*/ 518505 w 518505"/>
                <a:gd name="connsiteY26" fmla="*/ 1081648 h 1081648"/>
                <a:gd name="connsiteX27" fmla="*/ 435768 w 518505"/>
                <a:gd name="connsiteY27" fmla="*/ 1081648 h 1081648"/>
                <a:gd name="connsiteX28" fmla="*/ 435768 w 518505"/>
                <a:gd name="connsiteY28" fmla="*/ 1009050 h 1081648"/>
                <a:gd name="connsiteX29" fmla="*/ 82737 w 518505"/>
                <a:gd name="connsiteY29" fmla="*/ 1009050 h 1081648"/>
                <a:gd name="connsiteX30" fmla="*/ 82737 w 518505"/>
                <a:gd name="connsiteY30" fmla="*/ 1081648 h 1081648"/>
                <a:gd name="connsiteX31" fmla="*/ 0 w 518505"/>
                <a:gd name="connsiteY31" fmla="*/ 1081648 h 108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18505" h="1081648">
                  <a:moveTo>
                    <a:pt x="82737" y="838872"/>
                  </a:moveTo>
                  <a:lnTo>
                    <a:pt x="82737" y="928044"/>
                  </a:lnTo>
                  <a:lnTo>
                    <a:pt x="435768" y="928044"/>
                  </a:lnTo>
                  <a:lnTo>
                    <a:pt x="435768" y="838872"/>
                  </a:lnTo>
                  <a:close/>
                  <a:moveTo>
                    <a:pt x="82737" y="668696"/>
                  </a:moveTo>
                  <a:lnTo>
                    <a:pt x="82737" y="757866"/>
                  </a:lnTo>
                  <a:lnTo>
                    <a:pt x="435768" y="757866"/>
                  </a:lnTo>
                  <a:lnTo>
                    <a:pt x="435768" y="668696"/>
                  </a:lnTo>
                  <a:close/>
                  <a:moveTo>
                    <a:pt x="82737" y="498520"/>
                  </a:moveTo>
                  <a:lnTo>
                    <a:pt x="82737" y="587690"/>
                  </a:lnTo>
                  <a:lnTo>
                    <a:pt x="435768" y="587690"/>
                  </a:lnTo>
                  <a:lnTo>
                    <a:pt x="435768" y="498520"/>
                  </a:lnTo>
                  <a:close/>
                  <a:moveTo>
                    <a:pt x="82737" y="328344"/>
                  </a:moveTo>
                  <a:lnTo>
                    <a:pt x="82737" y="417514"/>
                  </a:lnTo>
                  <a:lnTo>
                    <a:pt x="435768" y="417514"/>
                  </a:lnTo>
                  <a:lnTo>
                    <a:pt x="435768" y="328344"/>
                  </a:lnTo>
                  <a:close/>
                  <a:moveTo>
                    <a:pt x="82737" y="158168"/>
                  </a:moveTo>
                  <a:lnTo>
                    <a:pt x="82737" y="247338"/>
                  </a:lnTo>
                  <a:lnTo>
                    <a:pt x="435768" y="247338"/>
                  </a:lnTo>
                  <a:lnTo>
                    <a:pt x="435768" y="158168"/>
                  </a:lnTo>
                  <a:close/>
                  <a:moveTo>
                    <a:pt x="0" y="0"/>
                  </a:moveTo>
                  <a:lnTo>
                    <a:pt x="82737" y="0"/>
                  </a:lnTo>
                  <a:lnTo>
                    <a:pt x="82737" y="77162"/>
                  </a:lnTo>
                  <a:lnTo>
                    <a:pt x="435768" y="77162"/>
                  </a:lnTo>
                  <a:lnTo>
                    <a:pt x="435768" y="0"/>
                  </a:lnTo>
                  <a:lnTo>
                    <a:pt x="518505" y="0"/>
                  </a:lnTo>
                  <a:lnTo>
                    <a:pt x="518505" y="1081648"/>
                  </a:lnTo>
                  <a:lnTo>
                    <a:pt x="435768" y="1081648"/>
                  </a:lnTo>
                  <a:lnTo>
                    <a:pt x="435768" y="1009050"/>
                  </a:lnTo>
                  <a:lnTo>
                    <a:pt x="82737" y="1009050"/>
                  </a:lnTo>
                  <a:lnTo>
                    <a:pt x="82737" y="1081648"/>
                  </a:lnTo>
                  <a:lnTo>
                    <a:pt x="0" y="108164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/>
            <p:cNvSpPr/>
            <p:nvPr/>
          </p:nvSpPr>
          <p:spPr bwMode="auto">
            <a:xfrm>
              <a:off x="8682026" y="1939895"/>
              <a:ext cx="73380" cy="474044"/>
            </a:xfrm>
            <a:custGeom>
              <a:avLst/>
              <a:gdLst>
                <a:gd name="connsiteX0" fmla="*/ 11709 w 73380"/>
                <a:gd name="connsiteY0" fmla="*/ 419839 h 474044"/>
                <a:gd name="connsiteX1" fmla="*/ 11709 w 73380"/>
                <a:gd name="connsiteY1" fmla="*/ 439749 h 474044"/>
                <a:gd name="connsiteX2" fmla="*/ 61671 w 73380"/>
                <a:gd name="connsiteY2" fmla="*/ 439749 h 474044"/>
                <a:gd name="connsiteX3" fmla="*/ 61671 w 73380"/>
                <a:gd name="connsiteY3" fmla="*/ 419839 h 474044"/>
                <a:gd name="connsiteX4" fmla="*/ 11709 w 73380"/>
                <a:gd name="connsiteY4" fmla="*/ 381843 h 474044"/>
                <a:gd name="connsiteX5" fmla="*/ 11709 w 73380"/>
                <a:gd name="connsiteY5" fmla="*/ 401753 h 474044"/>
                <a:gd name="connsiteX6" fmla="*/ 61671 w 73380"/>
                <a:gd name="connsiteY6" fmla="*/ 401753 h 474044"/>
                <a:gd name="connsiteX7" fmla="*/ 61671 w 73380"/>
                <a:gd name="connsiteY7" fmla="*/ 381843 h 474044"/>
                <a:gd name="connsiteX8" fmla="*/ 11709 w 73380"/>
                <a:gd name="connsiteY8" fmla="*/ 343848 h 474044"/>
                <a:gd name="connsiteX9" fmla="*/ 11709 w 73380"/>
                <a:gd name="connsiteY9" fmla="*/ 363757 h 474044"/>
                <a:gd name="connsiteX10" fmla="*/ 61671 w 73380"/>
                <a:gd name="connsiteY10" fmla="*/ 363757 h 474044"/>
                <a:gd name="connsiteX11" fmla="*/ 61671 w 73380"/>
                <a:gd name="connsiteY11" fmla="*/ 343848 h 474044"/>
                <a:gd name="connsiteX12" fmla="*/ 11709 w 73380"/>
                <a:gd name="connsiteY12" fmla="*/ 305852 h 474044"/>
                <a:gd name="connsiteX13" fmla="*/ 11709 w 73380"/>
                <a:gd name="connsiteY13" fmla="*/ 325761 h 474044"/>
                <a:gd name="connsiteX14" fmla="*/ 61671 w 73380"/>
                <a:gd name="connsiteY14" fmla="*/ 325761 h 474044"/>
                <a:gd name="connsiteX15" fmla="*/ 61671 w 73380"/>
                <a:gd name="connsiteY15" fmla="*/ 305852 h 474044"/>
                <a:gd name="connsiteX16" fmla="*/ 11709 w 73380"/>
                <a:gd name="connsiteY16" fmla="*/ 267857 h 474044"/>
                <a:gd name="connsiteX17" fmla="*/ 11709 w 73380"/>
                <a:gd name="connsiteY17" fmla="*/ 287766 h 474044"/>
                <a:gd name="connsiteX18" fmla="*/ 61671 w 73380"/>
                <a:gd name="connsiteY18" fmla="*/ 287766 h 474044"/>
                <a:gd name="connsiteX19" fmla="*/ 61671 w 73380"/>
                <a:gd name="connsiteY19" fmla="*/ 267857 h 474044"/>
                <a:gd name="connsiteX20" fmla="*/ 11709 w 73380"/>
                <a:gd name="connsiteY20" fmla="*/ 225293 h 474044"/>
                <a:gd name="connsiteX21" fmla="*/ 11709 w 73380"/>
                <a:gd name="connsiteY21" fmla="*/ 232542 h 474044"/>
                <a:gd name="connsiteX22" fmla="*/ 11709 w 73380"/>
                <a:gd name="connsiteY22" fmla="*/ 241502 h 474044"/>
                <a:gd name="connsiteX23" fmla="*/ 11709 w 73380"/>
                <a:gd name="connsiteY23" fmla="*/ 249770 h 474044"/>
                <a:gd name="connsiteX24" fmla="*/ 61671 w 73380"/>
                <a:gd name="connsiteY24" fmla="*/ 249770 h 474044"/>
                <a:gd name="connsiteX25" fmla="*/ 61671 w 73380"/>
                <a:gd name="connsiteY25" fmla="*/ 241502 h 474044"/>
                <a:gd name="connsiteX26" fmla="*/ 61671 w 73380"/>
                <a:gd name="connsiteY26" fmla="*/ 232542 h 474044"/>
                <a:gd name="connsiteX27" fmla="*/ 61671 w 73380"/>
                <a:gd name="connsiteY27" fmla="*/ 225293 h 474044"/>
                <a:gd name="connsiteX28" fmla="*/ 11709 w 73380"/>
                <a:gd name="connsiteY28" fmla="*/ 187297 h 474044"/>
                <a:gd name="connsiteX29" fmla="*/ 11709 w 73380"/>
                <a:gd name="connsiteY29" fmla="*/ 207207 h 474044"/>
                <a:gd name="connsiteX30" fmla="*/ 61671 w 73380"/>
                <a:gd name="connsiteY30" fmla="*/ 207207 h 474044"/>
                <a:gd name="connsiteX31" fmla="*/ 61671 w 73380"/>
                <a:gd name="connsiteY31" fmla="*/ 187297 h 474044"/>
                <a:gd name="connsiteX32" fmla="*/ 11709 w 73380"/>
                <a:gd name="connsiteY32" fmla="*/ 149301 h 474044"/>
                <a:gd name="connsiteX33" fmla="*/ 11709 w 73380"/>
                <a:gd name="connsiteY33" fmla="*/ 169211 h 474044"/>
                <a:gd name="connsiteX34" fmla="*/ 61671 w 73380"/>
                <a:gd name="connsiteY34" fmla="*/ 169211 h 474044"/>
                <a:gd name="connsiteX35" fmla="*/ 61671 w 73380"/>
                <a:gd name="connsiteY35" fmla="*/ 149301 h 474044"/>
                <a:gd name="connsiteX36" fmla="*/ 11709 w 73380"/>
                <a:gd name="connsiteY36" fmla="*/ 111306 h 474044"/>
                <a:gd name="connsiteX37" fmla="*/ 11709 w 73380"/>
                <a:gd name="connsiteY37" fmla="*/ 131215 h 474044"/>
                <a:gd name="connsiteX38" fmla="*/ 61671 w 73380"/>
                <a:gd name="connsiteY38" fmla="*/ 131215 h 474044"/>
                <a:gd name="connsiteX39" fmla="*/ 61671 w 73380"/>
                <a:gd name="connsiteY39" fmla="*/ 111306 h 474044"/>
                <a:gd name="connsiteX40" fmla="*/ 11709 w 73380"/>
                <a:gd name="connsiteY40" fmla="*/ 73310 h 474044"/>
                <a:gd name="connsiteX41" fmla="*/ 11709 w 73380"/>
                <a:gd name="connsiteY41" fmla="*/ 93219 h 474044"/>
                <a:gd name="connsiteX42" fmla="*/ 61671 w 73380"/>
                <a:gd name="connsiteY42" fmla="*/ 93219 h 474044"/>
                <a:gd name="connsiteX43" fmla="*/ 61671 w 73380"/>
                <a:gd name="connsiteY43" fmla="*/ 73310 h 474044"/>
                <a:gd name="connsiteX44" fmla="*/ 11709 w 73380"/>
                <a:gd name="connsiteY44" fmla="*/ 35315 h 474044"/>
                <a:gd name="connsiteX45" fmla="*/ 11709 w 73380"/>
                <a:gd name="connsiteY45" fmla="*/ 55224 h 474044"/>
                <a:gd name="connsiteX46" fmla="*/ 61671 w 73380"/>
                <a:gd name="connsiteY46" fmla="*/ 55224 h 474044"/>
                <a:gd name="connsiteX47" fmla="*/ 61671 w 73380"/>
                <a:gd name="connsiteY47" fmla="*/ 35315 h 474044"/>
                <a:gd name="connsiteX48" fmla="*/ 0 w 73380"/>
                <a:gd name="connsiteY48" fmla="*/ 0 h 474044"/>
                <a:gd name="connsiteX49" fmla="*/ 11709 w 73380"/>
                <a:gd name="connsiteY49" fmla="*/ 0 h 474044"/>
                <a:gd name="connsiteX50" fmla="*/ 11709 w 73380"/>
                <a:gd name="connsiteY50" fmla="*/ 17228 h 474044"/>
                <a:gd name="connsiteX51" fmla="*/ 61671 w 73380"/>
                <a:gd name="connsiteY51" fmla="*/ 17228 h 474044"/>
                <a:gd name="connsiteX52" fmla="*/ 61671 w 73380"/>
                <a:gd name="connsiteY52" fmla="*/ 0 h 474044"/>
                <a:gd name="connsiteX53" fmla="*/ 73380 w 73380"/>
                <a:gd name="connsiteY53" fmla="*/ 0 h 474044"/>
                <a:gd name="connsiteX54" fmla="*/ 73380 w 73380"/>
                <a:gd name="connsiteY54" fmla="*/ 232542 h 474044"/>
                <a:gd name="connsiteX55" fmla="*/ 73380 w 73380"/>
                <a:gd name="connsiteY55" fmla="*/ 241502 h 474044"/>
                <a:gd name="connsiteX56" fmla="*/ 73380 w 73380"/>
                <a:gd name="connsiteY56" fmla="*/ 474044 h 474044"/>
                <a:gd name="connsiteX57" fmla="*/ 61671 w 73380"/>
                <a:gd name="connsiteY57" fmla="*/ 474044 h 474044"/>
                <a:gd name="connsiteX58" fmla="*/ 61671 w 73380"/>
                <a:gd name="connsiteY58" fmla="*/ 457835 h 474044"/>
                <a:gd name="connsiteX59" fmla="*/ 11709 w 73380"/>
                <a:gd name="connsiteY59" fmla="*/ 457835 h 474044"/>
                <a:gd name="connsiteX60" fmla="*/ 11709 w 73380"/>
                <a:gd name="connsiteY60" fmla="*/ 474044 h 474044"/>
                <a:gd name="connsiteX61" fmla="*/ 0 w 73380"/>
                <a:gd name="connsiteY61" fmla="*/ 474044 h 474044"/>
                <a:gd name="connsiteX62" fmla="*/ 0 w 73380"/>
                <a:gd name="connsiteY62" fmla="*/ 241502 h 474044"/>
                <a:gd name="connsiteX63" fmla="*/ 0 w 73380"/>
                <a:gd name="connsiteY63" fmla="*/ 232542 h 47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3380" h="474044">
                  <a:moveTo>
                    <a:pt x="11709" y="419839"/>
                  </a:moveTo>
                  <a:lnTo>
                    <a:pt x="11709" y="439749"/>
                  </a:lnTo>
                  <a:lnTo>
                    <a:pt x="61671" y="439749"/>
                  </a:lnTo>
                  <a:lnTo>
                    <a:pt x="61671" y="419839"/>
                  </a:lnTo>
                  <a:close/>
                  <a:moveTo>
                    <a:pt x="11709" y="381843"/>
                  </a:moveTo>
                  <a:lnTo>
                    <a:pt x="11709" y="401753"/>
                  </a:lnTo>
                  <a:lnTo>
                    <a:pt x="61671" y="401753"/>
                  </a:lnTo>
                  <a:lnTo>
                    <a:pt x="61671" y="381843"/>
                  </a:lnTo>
                  <a:close/>
                  <a:moveTo>
                    <a:pt x="11709" y="343848"/>
                  </a:moveTo>
                  <a:lnTo>
                    <a:pt x="11709" y="363757"/>
                  </a:lnTo>
                  <a:lnTo>
                    <a:pt x="61671" y="363757"/>
                  </a:lnTo>
                  <a:lnTo>
                    <a:pt x="61671" y="343848"/>
                  </a:lnTo>
                  <a:close/>
                  <a:moveTo>
                    <a:pt x="11709" y="305852"/>
                  </a:moveTo>
                  <a:lnTo>
                    <a:pt x="11709" y="325761"/>
                  </a:lnTo>
                  <a:lnTo>
                    <a:pt x="61671" y="325761"/>
                  </a:lnTo>
                  <a:lnTo>
                    <a:pt x="61671" y="305852"/>
                  </a:lnTo>
                  <a:close/>
                  <a:moveTo>
                    <a:pt x="11709" y="267857"/>
                  </a:moveTo>
                  <a:lnTo>
                    <a:pt x="11709" y="287766"/>
                  </a:lnTo>
                  <a:lnTo>
                    <a:pt x="61671" y="287766"/>
                  </a:lnTo>
                  <a:lnTo>
                    <a:pt x="61671" y="267857"/>
                  </a:lnTo>
                  <a:close/>
                  <a:moveTo>
                    <a:pt x="11709" y="225293"/>
                  </a:moveTo>
                  <a:lnTo>
                    <a:pt x="11709" y="232542"/>
                  </a:lnTo>
                  <a:lnTo>
                    <a:pt x="11709" y="241502"/>
                  </a:lnTo>
                  <a:lnTo>
                    <a:pt x="11709" y="249770"/>
                  </a:lnTo>
                  <a:lnTo>
                    <a:pt x="61671" y="249770"/>
                  </a:lnTo>
                  <a:lnTo>
                    <a:pt x="61671" y="241502"/>
                  </a:lnTo>
                  <a:lnTo>
                    <a:pt x="61671" y="232542"/>
                  </a:lnTo>
                  <a:lnTo>
                    <a:pt x="61671" y="225293"/>
                  </a:lnTo>
                  <a:close/>
                  <a:moveTo>
                    <a:pt x="11709" y="187297"/>
                  </a:moveTo>
                  <a:lnTo>
                    <a:pt x="11709" y="207207"/>
                  </a:lnTo>
                  <a:lnTo>
                    <a:pt x="61671" y="207207"/>
                  </a:lnTo>
                  <a:lnTo>
                    <a:pt x="61671" y="187297"/>
                  </a:lnTo>
                  <a:close/>
                  <a:moveTo>
                    <a:pt x="11709" y="149301"/>
                  </a:moveTo>
                  <a:lnTo>
                    <a:pt x="11709" y="169211"/>
                  </a:lnTo>
                  <a:lnTo>
                    <a:pt x="61671" y="169211"/>
                  </a:lnTo>
                  <a:lnTo>
                    <a:pt x="61671" y="149301"/>
                  </a:lnTo>
                  <a:close/>
                  <a:moveTo>
                    <a:pt x="11709" y="111306"/>
                  </a:moveTo>
                  <a:lnTo>
                    <a:pt x="11709" y="131215"/>
                  </a:lnTo>
                  <a:lnTo>
                    <a:pt x="61671" y="131215"/>
                  </a:lnTo>
                  <a:lnTo>
                    <a:pt x="61671" y="111306"/>
                  </a:lnTo>
                  <a:close/>
                  <a:moveTo>
                    <a:pt x="11709" y="73310"/>
                  </a:moveTo>
                  <a:lnTo>
                    <a:pt x="11709" y="93219"/>
                  </a:lnTo>
                  <a:lnTo>
                    <a:pt x="61671" y="93219"/>
                  </a:lnTo>
                  <a:lnTo>
                    <a:pt x="61671" y="73310"/>
                  </a:lnTo>
                  <a:close/>
                  <a:moveTo>
                    <a:pt x="11709" y="35315"/>
                  </a:moveTo>
                  <a:lnTo>
                    <a:pt x="11709" y="55224"/>
                  </a:lnTo>
                  <a:lnTo>
                    <a:pt x="61671" y="55224"/>
                  </a:lnTo>
                  <a:lnTo>
                    <a:pt x="61671" y="35315"/>
                  </a:lnTo>
                  <a:close/>
                  <a:moveTo>
                    <a:pt x="0" y="0"/>
                  </a:moveTo>
                  <a:lnTo>
                    <a:pt x="11709" y="0"/>
                  </a:lnTo>
                  <a:lnTo>
                    <a:pt x="11709" y="17228"/>
                  </a:lnTo>
                  <a:lnTo>
                    <a:pt x="61671" y="17228"/>
                  </a:lnTo>
                  <a:lnTo>
                    <a:pt x="61671" y="0"/>
                  </a:lnTo>
                  <a:lnTo>
                    <a:pt x="73380" y="0"/>
                  </a:lnTo>
                  <a:lnTo>
                    <a:pt x="73380" y="232542"/>
                  </a:lnTo>
                  <a:lnTo>
                    <a:pt x="73380" y="241502"/>
                  </a:lnTo>
                  <a:lnTo>
                    <a:pt x="73380" y="474044"/>
                  </a:lnTo>
                  <a:lnTo>
                    <a:pt x="61671" y="474044"/>
                  </a:lnTo>
                  <a:lnTo>
                    <a:pt x="61671" y="457835"/>
                  </a:lnTo>
                  <a:lnTo>
                    <a:pt x="11709" y="457835"/>
                  </a:lnTo>
                  <a:lnTo>
                    <a:pt x="11709" y="474044"/>
                  </a:lnTo>
                  <a:lnTo>
                    <a:pt x="0" y="474044"/>
                  </a:lnTo>
                  <a:lnTo>
                    <a:pt x="0" y="241502"/>
                  </a:lnTo>
                  <a:lnTo>
                    <a:pt x="0" y="23254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/>
            <p:cNvSpPr/>
            <p:nvPr/>
          </p:nvSpPr>
          <p:spPr bwMode="auto">
            <a:xfrm>
              <a:off x="7929551" y="1697008"/>
              <a:ext cx="73380" cy="474044"/>
            </a:xfrm>
            <a:custGeom>
              <a:avLst/>
              <a:gdLst>
                <a:gd name="connsiteX0" fmla="*/ 11709 w 73380"/>
                <a:gd name="connsiteY0" fmla="*/ 419839 h 474044"/>
                <a:gd name="connsiteX1" fmla="*/ 11709 w 73380"/>
                <a:gd name="connsiteY1" fmla="*/ 439749 h 474044"/>
                <a:gd name="connsiteX2" fmla="*/ 61671 w 73380"/>
                <a:gd name="connsiteY2" fmla="*/ 439749 h 474044"/>
                <a:gd name="connsiteX3" fmla="*/ 61671 w 73380"/>
                <a:gd name="connsiteY3" fmla="*/ 419839 h 474044"/>
                <a:gd name="connsiteX4" fmla="*/ 11709 w 73380"/>
                <a:gd name="connsiteY4" fmla="*/ 381843 h 474044"/>
                <a:gd name="connsiteX5" fmla="*/ 11709 w 73380"/>
                <a:gd name="connsiteY5" fmla="*/ 401753 h 474044"/>
                <a:gd name="connsiteX6" fmla="*/ 61671 w 73380"/>
                <a:gd name="connsiteY6" fmla="*/ 401753 h 474044"/>
                <a:gd name="connsiteX7" fmla="*/ 61671 w 73380"/>
                <a:gd name="connsiteY7" fmla="*/ 381843 h 474044"/>
                <a:gd name="connsiteX8" fmla="*/ 11709 w 73380"/>
                <a:gd name="connsiteY8" fmla="*/ 343848 h 474044"/>
                <a:gd name="connsiteX9" fmla="*/ 11709 w 73380"/>
                <a:gd name="connsiteY9" fmla="*/ 363757 h 474044"/>
                <a:gd name="connsiteX10" fmla="*/ 61671 w 73380"/>
                <a:gd name="connsiteY10" fmla="*/ 363757 h 474044"/>
                <a:gd name="connsiteX11" fmla="*/ 61671 w 73380"/>
                <a:gd name="connsiteY11" fmla="*/ 343848 h 474044"/>
                <a:gd name="connsiteX12" fmla="*/ 11709 w 73380"/>
                <a:gd name="connsiteY12" fmla="*/ 305852 h 474044"/>
                <a:gd name="connsiteX13" fmla="*/ 11709 w 73380"/>
                <a:gd name="connsiteY13" fmla="*/ 325761 h 474044"/>
                <a:gd name="connsiteX14" fmla="*/ 61671 w 73380"/>
                <a:gd name="connsiteY14" fmla="*/ 325761 h 474044"/>
                <a:gd name="connsiteX15" fmla="*/ 61671 w 73380"/>
                <a:gd name="connsiteY15" fmla="*/ 305852 h 474044"/>
                <a:gd name="connsiteX16" fmla="*/ 11709 w 73380"/>
                <a:gd name="connsiteY16" fmla="*/ 267857 h 474044"/>
                <a:gd name="connsiteX17" fmla="*/ 11709 w 73380"/>
                <a:gd name="connsiteY17" fmla="*/ 287766 h 474044"/>
                <a:gd name="connsiteX18" fmla="*/ 61671 w 73380"/>
                <a:gd name="connsiteY18" fmla="*/ 287766 h 474044"/>
                <a:gd name="connsiteX19" fmla="*/ 61671 w 73380"/>
                <a:gd name="connsiteY19" fmla="*/ 267857 h 474044"/>
                <a:gd name="connsiteX20" fmla="*/ 11709 w 73380"/>
                <a:gd name="connsiteY20" fmla="*/ 225293 h 474044"/>
                <a:gd name="connsiteX21" fmla="*/ 11709 w 73380"/>
                <a:gd name="connsiteY21" fmla="*/ 232542 h 474044"/>
                <a:gd name="connsiteX22" fmla="*/ 11709 w 73380"/>
                <a:gd name="connsiteY22" fmla="*/ 241502 h 474044"/>
                <a:gd name="connsiteX23" fmla="*/ 11709 w 73380"/>
                <a:gd name="connsiteY23" fmla="*/ 249770 h 474044"/>
                <a:gd name="connsiteX24" fmla="*/ 61671 w 73380"/>
                <a:gd name="connsiteY24" fmla="*/ 249770 h 474044"/>
                <a:gd name="connsiteX25" fmla="*/ 61671 w 73380"/>
                <a:gd name="connsiteY25" fmla="*/ 241502 h 474044"/>
                <a:gd name="connsiteX26" fmla="*/ 61671 w 73380"/>
                <a:gd name="connsiteY26" fmla="*/ 232542 h 474044"/>
                <a:gd name="connsiteX27" fmla="*/ 61671 w 73380"/>
                <a:gd name="connsiteY27" fmla="*/ 225293 h 474044"/>
                <a:gd name="connsiteX28" fmla="*/ 11709 w 73380"/>
                <a:gd name="connsiteY28" fmla="*/ 187297 h 474044"/>
                <a:gd name="connsiteX29" fmla="*/ 11709 w 73380"/>
                <a:gd name="connsiteY29" fmla="*/ 207207 h 474044"/>
                <a:gd name="connsiteX30" fmla="*/ 61671 w 73380"/>
                <a:gd name="connsiteY30" fmla="*/ 207207 h 474044"/>
                <a:gd name="connsiteX31" fmla="*/ 61671 w 73380"/>
                <a:gd name="connsiteY31" fmla="*/ 187297 h 474044"/>
                <a:gd name="connsiteX32" fmla="*/ 11709 w 73380"/>
                <a:gd name="connsiteY32" fmla="*/ 149301 h 474044"/>
                <a:gd name="connsiteX33" fmla="*/ 11709 w 73380"/>
                <a:gd name="connsiteY33" fmla="*/ 169211 h 474044"/>
                <a:gd name="connsiteX34" fmla="*/ 61671 w 73380"/>
                <a:gd name="connsiteY34" fmla="*/ 169211 h 474044"/>
                <a:gd name="connsiteX35" fmla="*/ 61671 w 73380"/>
                <a:gd name="connsiteY35" fmla="*/ 149301 h 474044"/>
                <a:gd name="connsiteX36" fmla="*/ 11709 w 73380"/>
                <a:gd name="connsiteY36" fmla="*/ 111306 h 474044"/>
                <a:gd name="connsiteX37" fmla="*/ 11709 w 73380"/>
                <a:gd name="connsiteY37" fmla="*/ 131215 h 474044"/>
                <a:gd name="connsiteX38" fmla="*/ 61671 w 73380"/>
                <a:gd name="connsiteY38" fmla="*/ 131215 h 474044"/>
                <a:gd name="connsiteX39" fmla="*/ 61671 w 73380"/>
                <a:gd name="connsiteY39" fmla="*/ 111306 h 474044"/>
                <a:gd name="connsiteX40" fmla="*/ 11709 w 73380"/>
                <a:gd name="connsiteY40" fmla="*/ 73310 h 474044"/>
                <a:gd name="connsiteX41" fmla="*/ 11709 w 73380"/>
                <a:gd name="connsiteY41" fmla="*/ 93219 h 474044"/>
                <a:gd name="connsiteX42" fmla="*/ 61671 w 73380"/>
                <a:gd name="connsiteY42" fmla="*/ 93219 h 474044"/>
                <a:gd name="connsiteX43" fmla="*/ 61671 w 73380"/>
                <a:gd name="connsiteY43" fmla="*/ 73310 h 474044"/>
                <a:gd name="connsiteX44" fmla="*/ 11709 w 73380"/>
                <a:gd name="connsiteY44" fmla="*/ 35315 h 474044"/>
                <a:gd name="connsiteX45" fmla="*/ 11709 w 73380"/>
                <a:gd name="connsiteY45" fmla="*/ 55224 h 474044"/>
                <a:gd name="connsiteX46" fmla="*/ 61671 w 73380"/>
                <a:gd name="connsiteY46" fmla="*/ 55224 h 474044"/>
                <a:gd name="connsiteX47" fmla="*/ 61671 w 73380"/>
                <a:gd name="connsiteY47" fmla="*/ 35315 h 474044"/>
                <a:gd name="connsiteX48" fmla="*/ 0 w 73380"/>
                <a:gd name="connsiteY48" fmla="*/ 0 h 474044"/>
                <a:gd name="connsiteX49" fmla="*/ 11709 w 73380"/>
                <a:gd name="connsiteY49" fmla="*/ 0 h 474044"/>
                <a:gd name="connsiteX50" fmla="*/ 11709 w 73380"/>
                <a:gd name="connsiteY50" fmla="*/ 17228 h 474044"/>
                <a:gd name="connsiteX51" fmla="*/ 61671 w 73380"/>
                <a:gd name="connsiteY51" fmla="*/ 17228 h 474044"/>
                <a:gd name="connsiteX52" fmla="*/ 61671 w 73380"/>
                <a:gd name="connsiteY52" fmla="*/ 0 h 474044"/>
                <a:gd name="connsiteX53" fmla="*/ 73380 w 73380"/>
                <a:gd name="connsiteY53" fmla="*/ 0 h 474044"/>
                <a:gd name="connsiteX54" fmla="*/ 73380 w 73380"/>
                <a:gd name="connsiteY54" fmla="*/ 232542 h 474044"/>
                <a:gd name="connsiteX55" fmla="*/ 73380 w 73380"/>
                <a:gd name="connsiteY55" fmla="*/ 241502 h 474044"/>
                <a:gd name="connsiteX56" fmla="*/ 73380 w 73380"/>
                <a:gd name="connsiteY56" fmla="*/ 474044 h 474044"/>
                <a:gd name="connsiteX57" fmla="*/ 61671 w 73380"/>
                <a:gd name="connsiteY57" fmla="*/ 474044 h 474044"/>
                <a:gd name="connsiteX58" fmla="*/ 61671 w 73380"/>
                <a:gd name="connsiteY58" fmla="*/ 457835 h 474044"/>
                <a:gd name="connsiteX59" fmla="*/ 11709 w 73380"/>
                <a:gd name="connsiteY59" fmla="*/ 457835 h 474044"/>
                <a:gd name="connsiteX60" fmla="*/ 11709 w 73380"/>
                <a:gd name="connsiteY60" fmla="*/ 474044 h 474044"/>
                <a:gd name="connsiteX61" fmla="*/ 0 w 73380"/>
                <a:gd name="connsiteY61" fmla="*/ 474044 h 474044"/>
                <a:gd name="connsiteX62" fmla="*/ 0 w 73380"/>
                <a:gd name="connsiteY62" fmla="*/ 241502 h 474044"/>
                <a:gd name="connsiteX63" fmla="*/ 0 w 73380"/>
                <a:gd name="connsiteY63" fmla="*/ 232542 h 47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3380" h="474044">
                  <a:moveTo>
                    <a:pt x="11709" y="419839"/>
                  </a:moveTo>
                  <a:lnTo>
                    <a:pt x="11709" y="439749"/>
                  </a:lnTo>
                  <a:lnTo>
                    <a:pt x="61671" y="439749"/>
                  </a:lnTo>
                  <a:lnTo>
                    <a:pt x="61671" y="419839"/>
                  </a:lnTo>
                  <a:close/>
                  <a:moveTo>
                    <a:pt x="11709" y="381843"/>
                  </a:moveTo>
                  <a:lnTo>
                    <a:pt x="11709" y="401753"/>
                  </a:lnTo>
                  <a:lnTo>
                    <a:pt x="61671" y="401753"/>
                  </a:lnTo>
                  <a:lnTo>
                    <a:pt x="61671" y="381843"/>
                  </a:lnTo>
                  <a:close/>
                  <a:moveTo>
                    <a:pt x="11709" y="343848"/>
                  </a:moveTo>
                  <a:lnTo>
                    <a:pt x="11709" y="363757"/>
                  </a:lnTo>
                  <a:lnTo>
                    <a:pt x="61671" y="363757"/>
                  </a:lnTo>
                  <a:lnTo>
                    <a:pt x="61671" y="343848"/>
                  </a:lnTo>
                  <a:close/>
                  <a:moveTo>
                    <a:pt x="11709" y="305852"/>
                  </a:moveTo>
                  <a:lnTo>
                    <a:pt x="11709" y="325761"/>
                  </a:lnTo>
                  <a:lnTo>
                    <a:pt x="61671" y="325761"/>
                  </a:lnTo>
                  <a:lnTo>
                    <a:pt x="61671" y="305852"/>
                  </a:lnTo>
                  <a:close/>
                  <a:moveTo>
                    <a:pt x="11709" y="267857"/>
                  </a:moveTo>
                  <a:lnTo>
                    <a:pt x="11709" y="287766"/>
                  </a:lnTo>
                  <a:lnTo>
                    <a:pt x="61671" y="287766"/>
                  </a:lnTo>
                  <a:lnTo>
                    <a:pt x="61671" y="267857"/>
                  </a:lnTo>
                  <a:close/>
                  <a:moveTo>
                    <a:pt x="11709" y="225293"/>
                  </a:moveTo>
                  <a:lnTo>
                    <a:pt x="11709" y="232542"/>
                  </a:lnTo>
                  <a:lnTo>
                    <a:pt x="11709" y="241502"/>
                  </a:lnTo>
                  <a:lnTo>
                    <a:pt x="11709" y="249770"/>
                  </a:lnTo>
                  <a:lnTo>
                    <a:pt x="61671" y="249770"/>
                  </a:lnTo>
                  <a:lnTo>
                    <a:pt x="61671" y="241502"/>
                  </a:lnTo>
                  <a:lnTo>
                    <a:pt x="61671" y="232542"/>
                  </a:lnTo>
                  <a:lnTo>
                    <a:pt x="61671" y="225293"/>
                  </a:lnTo>
                  <a:close/>
                  <a:moveTo>
                    <a:pt x="11709" y="187297"/>
                  </a:moveTo>
                  <a:lnTo>
                    <a:pt x="11709" y="207207"/>
                  </a:lnTo>
                  <a:lnTo>
                    <a:pt x="61671" y="207207"/>
                  </a:lnTo>
                  <a:lnTo>
                    <a:pt x="61671" y="187297"/>
                  </a:lnTo>
                  <a:close/>
                  <a:moveTo>
                    <a:pt x="11709" y="149301"/>
                  </a:moveTo>
                  <a:lnTo>
                    <a:pt x="11709" y="169211"/>
                  </a:lnTo>
                  <a:lnTo>
                    <a:pt x="61671" y="169211"/>
                  </a:lnTo>
                  <a:lnTo>
                    <a:pt x="61671" y="149301"/>
                  </a:lnTo>
                  <a:close/>
                  <a:moveTo>
                    <a:pt x="11709" y="111306"/>
                  </a:moveTo>
                  <a:lnTo>
                    <a:pt x="11709" y="131215"/>
                  </a:lnTo>
                  <a:lnTo>
                    <a:pt x="61671" y="131215"/>
                  </a:lnTo>
                  <a:lnTo>
                    <a:pt x="61671" y="111306"/>
                  </a:lnTo>
                  <a:close/>
                  <a:moveTo>
                    <a:pt x="11709" y="73310"/>
                  </a:moveTo>
                  <a:lnTo>
                    <a:pt x="11709" y="93219"/>
                  </a:lnTo>
                  <a:lnTo>
                    <a:pt x="61671" y="93219"/>
                  </a:lnTo>
                  <a:lnTo>
                    <a:pt x="61671" y="73310"/>
                  </a:lnTo>
                  <a:close/>
                  <a:moveTo>
                    <a:pt x="11709" y="35315"/>
                  </a:moveTo>
                  <a:lnTo>
                    <a:pt x="11709" y="55224"/>
                  </a:lnTo>
                  <a:lnTo>
                    <a:pt x="61671" y="55224"/>
                  </a:lnTo>
                  <a:lnTo>
                    <a:pt x="61671" y="35315"/>
                  </a:lnTo>
                  <a:close/>
                  <a:moveTo>
                    <a:pt x="0" y="0"/>
                  </a:moveTo>
                  <a:lnTo>
                    <a:pt x="11709" y="0"/>
                  </a:lnTo>
                  <a:lnTo>
                    <a:pt x="11709" y="17228"/>
                  </a:lnTo>
                  <a:lnTo>
                    <a:pt x="61671" y="17228"/>
                  </a:lnTo>
                  <a:lnTo>
                    <a:pt x="61671" y="0"/>
                  </a:lnTo>
                  <a:lnTo>
                    <a:pt x="73380" y="0"/>
                  </a:lnTo>
                  <a:lnTo>
                    <a:pt x="73380" y="232542"/>
                  </a:lnTo>
                  <a:lnTo>
                    <a:pt x="73380" y="241502"/>
                  </a:lnTo>
                  <a:lnTo>
                    <a:pt x="73380" y="474044"/>
                  </a:lnTo>
                  <a:lnTo>
                    <a:pt x="61671" y="474044"/>
                  </a:lnTo>
                  <a:lnTo>
                    <a:pt x="61671" y="457835"/>
                  </a:lnTo>
                  <a:lnTo>
                    <a:pt x="11709" y="457835"/>
                  </a:lnTo>
                  <a:lnTo>
                    <a:pt x="11709" y="474044"/>
                  </a:lnTo>
                  <a:lnTo>
                    <a:pt x="0" y="474044"/>
                  </a:lnTo>
                  <a:lnTo>
                    <a:pt x="0" y="241502"/>
                  </a:lnTo>
                  <a:lnTo>
                    <a:pt x="0" y="23254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/>
            <p:cNvSpPr/>
            <p:nvPr/>
          </p:nvSpPr>
          <p:spPr bwMode="auto">
            <a:xfrm>
              <a:off x="7596176" y="1987044"/>
              <a:ext cx="73380" cy="474044"/>
            </a:xfrm>
            <a:custGeom>
              <a:avLst/>
              <a:gdLst>
                <a:gd name="connsiteX0" fmla="*/ 11709 w 73380"/>
                <a:gd name="connsiteY0" fmla="*/ 419839 h 474044"/>
                <a:gd name="connsiteX1" fmla="*/ 11709 w 73380"/>
                <a:gd name="connsiteY1" fmla="*/ 439749 h 474044"/>
                <a:gd name="connsiteX2" fmla="*/ 61671 w 73380"/>
                <a:gd name="connsiteY2" fmla="*/ 439749 h 474044"/>
                <a:gd name="connsiteX3" fmla="*/ 61671 w 73380"/>
                <a:gd name="connsiteY3" fmla="*/ 419839 h 474044"/>
                <a:gd name="connsiteX4" fmla="*/ 11709 w 73380"/>
                <a:gd name="connsiteY4" fmla="*/ 381843 h 474044"/>
                <a:gd name="connsiteX5" fmla="*/ 11709 w 73380"/>
                <a:gd name="connsiteY5" fmla="*/ 401753 h 474044"/>
                <a:gd name="connsiteX6" fmla="*/ 61671 w 73380"/>
                <a:gd name="connsiteY6" fmla="*/ 401753 h 474044"/>
                <a:gd name="connsiteX7" fmla="*/ 61671 w 73380"/>
                <a:gd name="connsiteY7" fmla="*/ 381843 h 474044"/>
                <a:gd name="connsiteX8" fmla="*/ 11709 w 73380"/>
                <a:gd name="connsiteY8" fmla="*/ 343848 h 474044"/>
                <a:gd name="connsiteX9" fmla="*/ 11709 w 73380"/>
                <a:gd name="connsiteY9" fmla="*/ 363757 h 474044"/>
                <a:gd name="connsiteX10" fmla="*/ 61671 w 73380"/>
                <a:gd name="connsiteY10" fmla="*/ 363757 h 474044"/>
                <a:gd name="connsiteX11" fmla="*/ 61671 w 73380"/>
                <a:gd name="connsiteY11" fmla="*/ 343848 h 474044"/>
                <a:gd name="connsiteX12" fmla="*/ 11709 w 73380"/>
                <a:gd name="connsiteY12" fmla="*/ 305852 h 474044"/>
                <a:gd name="connsiteX13" fmla="*/ 11709 w 73380"/>
                <a:gd name="connsiteY13" fmla="*/ 325761 h 474044"/>
                <a:gd name="connsiteX14" fmla="*/ 61671 w 73380"/>
                <a:gd name="connsiteY14" fmla="*/ 325761 h 474044"/>
                <a:gd name="connsiteX15" fmla="*/ 61671 w 73380"/>
                <a:gd name="connsiteY15" fmla="*/ 305852 h 474044"/>
                <a:gd name="connsiteX16" fmla="*/ 11709 w 73380"/>
                <a:gd name="connsiteY16" fmla="*/ 267857 h 474044"/>
                <a:gd name="connsiteX17" fmla="*/ 11709 w 73380"/>
                <a:gd name="connsiteY17" fmla="*/ 287766 h 474044"/>
                <a:gd name="connsiteX18" fmla="*/ 61671 w 73380"/>
                <a:gd name="connsiteY18" fmla="*/ 287766 h 474044"/>
                <a:gd name="connsiteX19" fmla="*/ 61671 w 73380"/>
                <a:gd name="connsiteY19" fmla="*/ 267857 h 474044"/>
                <a:gd name="connsiteX20" fmla="*/ 11709 w 73380"/>
                <a:gd name="connsiteY20" fmla="*/ 225293 h 474044"/>
                <a:gd name="connsiteX21" fmla="*/ 11709 w 73380"/>
                <a:gd name="connsiteY21" fmla="*/ 232542 h 474044"/>
                <a:gd name="connsiteX22" fmla="*/ 11709 w 73380"/>
                <a:gd name="connsiteY22" fmla="*/ 241502 h 474044"/>
                <a:gd name="connsiteX23" fmla="*/ 11709 w 73380"/>
                <a:gd name="connsiteY23" fmla="*/ 249770 h 474044"/>
                <a:gd name="connsiteX24" fmla="*/ 61671 w 73380"/>
                <a:gd name="connsiteY24" fmla="*/ 249770 h 474044"/>
                <a:gd name="connsiteX25" fmla="*/ 61671 w 73380"/>
                <a:gd name="connsiteY25" fmla="*/ 241502 h 474044"/>
                <a:gd name="connsiteX26" fmla="*/ 61671 w 73380"/>
                <a:gd name="connsiteY26" fmla="*/ 232542 h 474044"/>
                <a:gd name="connsiteX27" fmla="*/ 61671 w 73380"/>
                <a:gd name="connsiteY27" fmla="*/ 225293 h 474044"/>
                <a:gd name="connsiteX28" fmla="*/ 11709 w 73380"/>
                <a:gd name="connsiteY28" fmla="*/ 187297 h 474044"/>
                <a:gd name="connsiteX29" fmla="*/ 11709 w 73380"/>
                <a:gd name="connsiteY29" fmla="*/ 207207 h 474044"/>
                <a:gd name="connsiteX30" fmla="*/ 61671 w 73380"/>
                <a:gd name="connsiteY30" fmla="*/ 207207 h 474044"/>
                <a:gd name="connsiteX31" fmla="*/ 61671 w 73380"/>
                <a:gd name="connsiteY31" fmla="*/ 187297 h 474044"/>
                <a:gd name="connsiteX32" fmla="*/ 11709 w 73380"/>
                <a:gd name="connsiteY32" fmla="*/ 149301 h 474044"/>
                <a:gd name="connsiteX33" fmla="*/ 11709 w 73380"/>
                <a:gd name="connsiteY33" fmla="*/ 169211 h 474044"/>
                <a:gd name="connsiteX34" fmla="*/ 61671 w 73380"/>
                <a:gd name="connsiteY34" fmla="*/ 169211 h 474044"/>
                <a:gd name="connsiteX35" fmla="*/ 61671 w 73380"/>
                <a:gd name="connsiteY35" fmla="*/ 149301 h 474044"/>
                <a:gd name="connsiteX36" fmla="*/ 11709 w 73380"/>
                <a:gd name="connsiteY36" fmla="*/ 111306 h 474044"/>
                <a:gd name="connsiteX37" fmla="*/ 11709 w 73380"/>
                <a:gd name="connsiteY37" fmla="*/ 131215 h 474044"/>
                <a:gd name="connsiteX38" fmla="*/ 61671 w 73380"/>
                <a:gd name="connsiteY38" fmla="*/ 131215 h 474044"/>
                <a:gd name="connsiteX39" fmla="*/ 61671 w 73380"/>
                <a:gd name="connsiteY39" fmla="*/ 111306 h 474044"/>
                <a:gd name="connsiteX40" fmla="*/ 11709 w 73380"/>
                <a:gd name="connsiteY40" fmla="*/ 73310 h 474044"/>
                <a:gd name="connsiteX41" fmla="*/ 11709 w 73380"/>
                <a:gd name="connsiteY41" fmla="*/ 93219 h 474044"/>
                <a:gd name="connsiteX42" fmla="*/ 61671 w 73380"/>
                <a:gd name="connsiteY42" fmla="*/ 93219 h 474044"/>
                <a:gd name="connsiteX43" fmla="*/ 61671 w 73380"/>
                <a:gd name="connsiteY43" fmla="*/ 73310 h 474044"/>
                <a:gd name="connsiteX44" fmla="*/ 11709 w 73380"/>
                <a:gd name="connsiteY44" fmla="*/ 35315 h 474044"/>
                <a:gd name="connsiteX45" fmla="*/ 11709 w 73380"/>
                <a:gd name="connsiteY45" fmla="*/ 55224 h 474044"/>
                <a:gd name="connsiteX46" fmla="*/ 61671 w 73380"/>
                <a:gd name="connsiteY46" fmla="*/ 55224 h 474044"/>
                <a:gd name="connsiteX47" fmla="*/ 61671 w 73380"/>
                <a:gd name="connsiteY47" fmla="*/ 35315 h 474044"/>
                <a:gd name="connsiteX48" fmla="*/ 0 w 73380"/>
                <a:gd name="connsiteY48" fmla="*/ 0 h 474044"/>
                <a:gd name="connsiteX49" fmla="*/ 11709 w 73380"/>
                <a:gd name="connsiteY49" fmla="*/ 0 h 474044"/>
                <a:gd name="connsiteX50" fmla="*/ 11709 w 73380"/>
                <a:gd name="connsiteY50" fmla="*/ 17228 h 474044"/>
                <a:gd name="connsiteX51" fmla="*/ 61671 w 73380"/>
                <a:gd name="connsiteY51" fmla="*/ 17228 h 474044"/>
                <a:gd name="connsiteX52" fmla="*/ 61671 w 73380"/>
                <a:gd name="connsiteY52" fmla="*/ 0 h 474044"/>
                <a:gd name="connsiteX53" fmla="*/ 73380 w 73380"/>
                <a:gd name="connsiteY53" fmla="*/ 0 h 474044"/>
                <a:gd name="connsiteX54" fmla="*/ 73380 w 73380"/>
                <a:gd name="connsiteY54" fmla="*/ 232542 h 474044"/>
                <a:gd name="connsiteX55" fmla="*/ 73380 w 73380"/>
                <a:gd name="connsiteY55" fmla="*/ 241502 h 474044"/>
                <a:gd name="connsiteX56" fmla="*/ 73380 w 73380"/>
                <a:gd name="connsiteY56" fmla="*/ 474044 h 474044"/>
                <a:gd name="connsiteX57" fmla="*/ 61671 w 73380"/>
                <a:gd name="connsiteY57" fmla="*/ 474044 h 474044"/>
                <a:gd name="connsiteX58" fmla="*/ 61671 w 73380"/>
                <a:gd name="connsiteY58" fmla="*/ 457835 h 474044"/>
                <a:gd name="connsiteX59" fmla="*/ 11709 w 73380"/>
                <a:gd name="connsiteY59" fmla="*/ 457835 h 474044"/>
                <a:gd name="connsiteX60" fmla="*/ 11709 w 73380"/>
                <a:gd name="connsiteY60" fmla="*/ 474044 h 474044"/>
                <a:gd name="connsiteX61" fmla="*/ 0 w 73380"/>
                <a:gd name="connsiteY61" fmla="*/ 474044 h 474044"/>
                <a:gd name="connsiteX62" fmla="*/ 0 w 73380"/>
                <a:gd name="connsiteY62" fmla="*/ 241502 h 474044"/>
                <a:gd name="connsiteX63" fmla="*/ 0 w 73380"/>
                <a:gd name="connsiteY63" fmla="*/ 232542 h 47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3380" h="474044">
                  <a:moveTo>
                    <a:pt x="11709" y="419839"/>
                  </a:moveTo>
                  <a:lnTo>
                    <a:pt x="11709" y="439749"/>
                  </a:lnTo>
                  <a:lnTo>
                    <a:pt x="61671" y="439749"/>
                  </a:lnTo>
                  <a:lnTo>
                    <a:pt x="61671" y="419839"/>
                  </a:lnTo>
                  <a:close/>
                  <a:moveTo>
                    <a:pt x="11709" y="381843"/>
                  </a:moveTo>
                  <a:lnTo>
                    <a:pt x="11709" y="401753"/>
                  </a:lnTo>
                  <a:lnTo>
                    <a:pt x="61671" y="401753"/>
                  </a:lnTo>
                  <a:lnTo>
                    <a:pt x="61671" y="381843"/>
                  </a:lnTo>
                  <a:close/>
                  <a:moveTo>
                    <a:pt x="11709" y="343848"/>
                  </a:moveTo>
                  <a:lnTo>
                    <a:pt x="11709" y="363757"/>
                  </a:lnTo>
                  <a:lnTo>
                    <a:pt x="61671" y="363757"/>
                  </a:lnTo>
                  <a:lnTo>
                    <a:pt x="61671" y="343848"/>
                  </a:lnTo>
                  <a:close/>
                  <a:moveTo>
                    <a:pt x="11709" y="305852"/>
                  </a:moveTo>
                  <a:lnTo>
                    <a:pt x="11709" y="325761"/>
                  </a:lnTo>
                  <a:lnTo>
                    <a:pt x="61671" y="325761"/>
                  </a:lnTo>
                  <a:lnTo>
                    <a:pt x="61671" y="305852"/>
                  </a:lnTo>
                  <a:close/>
                  <a:moveTo>
                    <a:pt x="11709" y="267857"/>
                  </a:moveTo>
                  <a:lnTo>
                    <a:pt x="11709" y="287766"/>
                  </a:lnTo>
                  <a:lnTo>
                    <a:pt x="61671" y="287766"/>
                  </a:lnTo>
                  <a:lnTo>
                    <a:pt x="61671" y="267857"/>
                  </a:lnTo>
                  <a:close/>
                  <a:moveTo>
                    <a:pt x="11709" y="225293"/>
                  </a:moveTo>
                  <a:lnTo>
                    <a:pt x="11709" y="232542"/>
                  </a:lnTo>
                  <a:lnTo>
                    <a:pt x="11709" y="241502"/>
                  </a:lnTo>
                  <a:lnTo>
                    <a:pt x="11709" y="249770"/>
                  </a:lnTo>
                  <a:lnTo>
                    <a:pt x="61671" y="249770"/>
                  </a:lnTo>
                  <a:lnTo>
                    <a:pt x="61671" y="241502"/>
                  </a:lnTo>
                  <a:lnTo>
                    <a:pt x="61671" y="232542"/>
                  </a:lnTo>
                  <a:lnTo>
                    <a:pt x="61671" y="225293"/>
                  </a:lnTo>
                  <a:close/>
                  <a:moveTo>
                    <a:pt x="11709" y="187297"/>
                  </a:moveTo>
                  <a:lnTo>
                    <a:pt x="11709" y="207207"/>
                  </a:lnTo>
                  <a:lnTo>
                    <a:pt x="61671" y="207207"/>
                  </a:lnTo>
                  <a:lnTo>
                    <a:pt x="61671" y="187297"/>
                  </a:lnTo>
                  <a:close/>
                  <a:moveTo>
                    <a:pt x="11709" y="149301"/>
                  </a:moveTo>
                  <a:lnTo>
                    <a:pt x="11709" y="169211"/>
                  </a:lnTo>
                  <a:lnTo>
                    <a:pt x="61671" y="169211"/>
                  </a:lnTo>
                  <a:lnTo>
                    <a:pt x="61671" y="149301"/>
                  </a:lnTo>
                  <a:close/>
                  <a:moveTo>
                    <a:pt x="11709" y="111306"/>
                  </a:moveTo>
                  <a:lnTo>
                    <a:pt x="11709" y="131215"/>
                  </a:lnTo>
                  <a:lnTo>
                    <a:pt x="61671" y="131215"/>
                  </a:lnTo>
                  <a:lnTo>
                    <a:pt x="61671" y="111306"/>
                  </a:lnTo>
                  <a:close/>
                  <a:moveTo>
                    <a:pt x="11709" y="73310"/>
                  </a:moveTo>
                  <a:lnTo>
                    <a:pt x="11709" y="93219"/>
                  </a:lnTo>
                  <a:lnTo>
                    <a:pt x="61671" y="93219"/>
                  </a:lnTo>
                  <a:lnTo>
                    <a:pt x="61671" y="73310"/>
                  </a:lnTo>
                  <a:close/>
                  <a:moveTo>
                    <a:pt x="11709" y="35315"/>
                  </a:moveTo>
                  <a:lnTo>
                    <a:pt x="11709" y="55224"/>
                  </a:lnTo>
                  <a:lnTo>
                    <a:pt x="61671" y="55224"/>
                  </a:lnTo>
                  <a:lnTo>
                    <a:pt x="61671" y="35315"/>
                  </a:lnTo>
                  <a:close/>
                  <a:moveTo>
                    <a:pt x="0" y="0"/>
                  </a:moveTo>
                  <a:lnTo>
                    <a:pt x="11709" y="0"/>
                  </a:lnTo>
                  <a:lnTo>
                    <a:pt x="11709" y="17228"/>
                  </a:lnTo>
                  <a:lnTo>
                    <a:pt x="61671" y="17228"/>
                  </a:lnTo>
                  <a:lnTo>
                    <a:pt x="61671" y="0"/>
                  </a:lnTo>
                  <a:lnTo>
                    <a:pt x="73380" y="0"/>
                  </a:lnTo>
                  <a:lnTo>
                    <a:pt x="73380" y="232542"/>
                  </a:lnTo>
                  <a:lnTo>
                    <a:pt x="73380" y="241502"/>
                  </a:lnTo>
                  <a:lnTo>
                    <a:pt x="73380" y="474044"/>
                  </a:lnTo>
                  <a:lnTo>
                    <a:pt x="61671" y="474044"/>
                  </a:lnTo>
                  <a:lnTo>
                    <a:pt x="61671" y="457835"/>
                  </a:lnTo>
                  <a:lnTo>
                    <a:pt x="11709" y="457835"/>
                  </a:lnTo>
                  <a:lnTo>
                    <a:pt x="11709" y="474044"/>
                  </a:lnTo>
                  <a:lnTo>
                    <a:pt x="0" y="474044"/>
                  </a:lnTo>
                  <a:lnTo>
                    <a:pt x="0" y="241502"/>
                  </a:lnTo>
                  <a:lnTo>
                    <a:pt x="0" y="23254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/>
            <p:cNvSpPr/>
            <p:nvPr/>
          </p:nvSpPr>
          <p:spPr bwMode="auto">
            <a:xfrm>
              <a:off x="8134029" y="2161373"/>
              <a:ext cx="80642" cy="241502"/>
            </a:xfrm>
            <a:custGeom>
              <a:avLst/>
              <a:gdLst>
                <a:gd name="connsiteX0" fmla="*/ 82737 w 518505"/>
                <a:gd name="connsiteY0" fmla="*/ 838872 h 1081648"/>
                <a:gd name="connsiteX1" fmla="*/ 82737 w 518505"/>
                <a:gd name="connsiteY1" fmla="*/ 928044 h 1081648"/>
                <a:gd name="connsiteX2" fmla="*/ 435768 w 518505"/>
                <a:gd name="connsiteY2" fmla="*/ 928044 h 1081648"/>
                <a:gd name="connsiteX3" fmla="*/ 435768 w 518505"/>
                <a:gd name="connsiteY3" fmla="*/ 838872 h 1081648"/>
                <a:gd name="connsiteX4" fmla="*/ 82737 w 518505"/>
                <a:gd name="connsiteY4" fmla="*/ 668696 h 1081648"/>
                <a:gd name="connsiteX5" fmla="*/ 82737 w 518505"/>
                <a:gd name="connsiteY5" fmla="*/ 757866 h 1081648"/>
                <a:gd name="connsiteX6" fmla="*/ 435768 w 518505"/>
                <a:gd name="connsiteY6" fmla="*/ 757866 h 1081648"/>
                <a:gd name="connsiteX7" fmla="*/ 435768 w 518505"/>
                <a:gd name="connsiteY7" fmla="*/ 668696 h 1081648"/>
                <a:gd name="connsiteX8" fmla="*/ 82737 w 518505"/>
                <a:gd name="connsiteY8" fmla="*/ 498520 h 1081648"/>
                <a:gd name="connsiteX9" fmla="*/ 82737 w 518505"/>
                <a:gd name="connsiteY9" fmla="*/ 587690 h 1081648"/>
                <a:gd name="connsiteX10" fmla="*/ 435768 w 518505"/>
                <a:gd name="connsiteY10" fmla="*/ 587690 h 1081648"/>
                <a:gd name="connsiteX11" fmla="*/ 435768 w 518505"/>
                <a:gd name="connsiteY11" fmla="*/ 498520 h 1081648"/>
                <a:gd name="connsiteX12" fmla="*/ 82737 w 518505"/>
                <a:gd name="connsiteY12" fmla="*/ 328344 h 1081648"/>
                <a:gd name="connsiteX13" fmla="*/ 82737 w 518505"/>
                <a:gd name="connsiteY13" fmla="*/ 417514 h 1081648"/>
                <a:gd name="connsiteX14" fmla="*/ 435768 w 518505"/>
                <a:gd name="connsiteY14" fmla="*/ 417514 h 1081648"/>
                <a:gd name="connsiteX15" fmla="*/ 435768 w 518505"/>
                <a:gd name="connsiteY15" fmla="*/ 328344 h 1081648"/>
                <a:gd name="connsiteX16" fmla="*/ 82737 w 518505"/>
                <a:gd name="connsiteY16" fmla="*/ 158168 h 1081648"/>
                <a:gd name="connsiteX17" fmla="*/ 82737 w 518505"/>
                <a:gd name="connsiteY17" fmla="*/ 247338 h 1081648"/>
                <a:gd name="connsiteX18" fmla="*/ 435768 w 518505"/>
                <a:gd name="connsiteY18" fmla="*/ 247338 h 1081648"/>
                <a:gd name="connsiteX19" fmla="*/ 435768 w 518505"/>
                <a:gd name="connsiteY19" fmla="*/ 158168 h 1081648"/>
                <a:gd name="connsiteX20" fmla="*/ 0 w 518505"/>
                <a:gd name="connsiteY20" fmla="*/ 0 h 1081648"/>
                <a:gd name="connsiteX21" fmla="*/ 82737 w 518505"/>
                <a:gd name="connsiteY21" fmla="*/ 0 h 1081648"/>
                <a:gd name="connsiteX22" fmla="*/ 82737 w 518505"/>
                <a:gd name="connsiteY22" fmla="*/ 77162 h 1081648"/>
                <a:gd name="connsiteX23" fmla="*/ 435768 w 518505"/>
                <a:gd name="connsiteY23" fmla="*/ 77162 h 1081648"/>
                <a:gd name="connsiteX24" fmla="*/ 435768 w 518505"/>
                <a:gd name="connsiteY24" fmla="*/ 0 h 1081648"/>
                <a:gd name="connsiteX25" fmla="*/ 518505 w 518505"/>
                <a:gd name="connsiteY25" fmla="*/ 0 h 1081648"/>
                <a:gd name="connsiteX26" fmla="*/ 518505 w 518505"/>
                <a:gd name="connsiteY26" fmla="*/ 1081648 h 1081648"/>
                <a:gd name="connsiteX27" fmla="*/ 435768 w 518505"/>
                <a:gd name="connsiteY27" fmla="*/ 1081648 h 1081648"/>
                <a:gd name="connsiteX28" fmla="*/ 435768 w 518505"/>
                <a:gd name="connsiteY28" fmla="*/ 1009050 h 1081648"/>
                <a:gd name="connsiteX29" fmla="*/ 82737 w 518505"/>
                <a:gd name="connsiteY29" fmla="*/ 1009050 h 1081648"/>
                <a:gd name="connsiteX30" fmla="*/ 82737 w 518505"/>
                <a:gd name="connsiteY30" fmla="*/ 1081648 h 1081648"/>
                <a:gd name="connsiteX31" fmla="*/ 0 w 518505"/>
                <a:gd name="connsiteY31" fmla="*/ 1081648 h 108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18505" h="1081648">
                  <a:moveTo>
                    <a:pt x="82737" y="838872"/>
                  </a:moveTo>
                  <a:lnTo>
                    <a:pt x="82737" y="928044"/>
                  </a:lnTo>
                  <a:lnTo>
                    <a:pt x="435768" y="928044"/>
                  </a:lnTo>
                  <a:lnTo>
                    <a:pt x="435768" y="838872"/>
                  </a:lnTo>
                  <a:close/>
                  <a:moveTo>
                    <a:pt x="82737" y="668696"/>
                  </a:moveTo>
                  <a:lnTo>
                    <a:pt x="82737" y="757866"/>
                  </a:lnTo>
                  <a:lnTo>
                    <a:pt x="435768" y="757866"/>
                  </a:lnTo>
                  <a:lnTo>
                    <a:pt x="435768" y="668696"/>
                  </a:lnTo>
                  <a:close/>
                  <a:moveTo>
                    <a:pt x="82737" y="498520"/>
                  </a:moveTo>
                  <a:lnTo>
                    <a:pt x="82737" y="587690"/>
                  </a:lnTo>
                  <a:lnTo>
                    <a:pt x="435768" y="587690"/>
                  </a:lnTo>
                  <a:lnTo>
                    <a:pt x="435768" y="498520"/>
                  </a:lnTo>
                  <a:close/>
                  <a:moveTo>
                    <a:pt x="82737" y="328344"/>
                  </a:moveTo>
                  <a:lnTo>
                    <a:pt x="82737" y="417514"/>
                  </a:lnTo>
                  <a:lnTo>
                    <a:pt x="435768" y="417514"/>
                  </a:lnTo>
                  <a:lnTo>
                    <a:pt x="435768" y="328344"/>
                  </a:lnTo>
                  <a:close/>
                  <a:moveTo>
                    <a:pt x="82737" y="158168"/>
                  </a:moveTo>
                  <a:lnTo>
                    <a:pt x="82737" y="247338"/>
                  </a:lnTo>
                  <a:lnTo>
                    <a:pt x="435768" y="247338"/>
                  </a:lnTo>
                  <a:lnTo>
                    <a:pt x="435768" y="158168"/>
                  </a:lnTo>
                  <a:close/>
                  <a:moveTo>
                    <a:pt x="0" y="0"/>
                  </a:moveTo>
                  <a:lnTo>
                    <a:pt x="82737" y="0"/>
                  </a:lnTo>
                  <a:lnTo>
                    <a:pt x="82737" y="77162"/>
                  </a:lnTo>
                  <a:lnTo>
                    <a:pt x="435768" y="77162"/>
                  </a:lnTo>
                  <a:lnTo>
                    <a:pt x="435768" y="0"/>
                  </a:lnTo>
                  <a:lnTo>
                    <a:pt x="518505" y="0"/>
                  </a:lnTo>
                  <a:lnTo>
                    <a:pt x="518505" y="1081648"/>
                  </a:lnTo>
                  <a:lnTo>
                    <a:pt x="435768" y="1081648"/>
                  </a:lnTo>
                  <a:lnTo>
                    <a:pt x="435768" y="1009050"/>
                  </a:lnTo>
                  <a:lnTo>
                    <a:pt x="82737" y="1009050"/>
                  </a:lnTo>
                  <a:lnTo>
                    <a:pt x="82737" y="1081648"/>
                  </a:lnTo>
                  <a:lnTo>
                    <a:pt x="0" y="108164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楕円 110"/>
            <p:cNvSpPr/>
            <p:nvPr/>
          </p:nvSpPr>
          <p:spPr bwMode="auto">
            <a:xfrm>
              <a:off x="7729451" y="1624411"/>
              <a:ext cx="45719" cy="4571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楕円 111"/>
            <p:cNvSpPr/>
            <p:nvPr/>
          </p:nvSpPr>
          <p:spPr bwMode="auto">
            <a:xfrm>
              <a:off x="8384295" y="1624411"/>
              <a:ext cx="45719" cy="45719"/>
            </a:xfrm>
            <a:prstGeom prst="ellipse">
              <a:avLst/>
            </a:prstGeom>
            <a:solidFill>
              <a:srgbClr val="FFD04B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楕円 112"/>
            <p:cNvSpPr/>
            <p:nvPr/>
          </p:nvSpPr>
          <p:spPr bwMode="auto">
            <a:xfrm>
              <a:off x="8531933" y="2103042"/>
              <a:ext cx="45719" cy="4571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楕円 113"/>
            <p:cNvSpPr/>
            <p:nvPr/>
          </p:nvSpPr>
          <p:spPr bwMode="auto">
            <a:xfrm>
              <a:off x="8836733" y="2341167"/>
              <a:ext cx="45719" cy="4571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楕円 114"/>
            <p:cNvSpPr/>
            <p:nvPr/>
          </p:nvSpPr>
          <p:spPr bwMode="auto">
            <a:xfrm>
              <a:off x="7438939" y="2391174"/>
              <a:ext cx="45719" cy="4571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/>
            <p:cNvSpPr/>
            <p:nvPr/>
          </p:nvSpPr>
          <p:spPr bwMode="auto">
            <a:xfrm>
              <a:off x="7662777" y="1907780"/>
              <a:ext cx="45719" cy="45719"/>
            </a:xfrm>
            <a:prstGeom prst="ellipse">
              <a:avLst/>
            </a:prstGeom>
            <a:solidFill>
              <a:srgbClr val="FFD04B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/>
            <p:cNvSpPr/>
            <p:nvPr/>
          </p:nvSpPr>
          <p:spPr bwMode="auto">
            <a:xfrm>
              <a:off x="7752310" y="2008494"/>
              <a:ext cx="128620" cy="150189"/>
            </a:xfrm>
            <a:custGeom>
              <a:avLst/>
              <a:gdLst>
                <a:gd name="connsiteX0" fmla="*/ 485650 w 1134755"/>
                <a:gd name="connsiteY0" fmla="*/ 2736 h 1325048"/>
                <a:gd name="connsiteX1" fmla="*/ 612031 w 1134755"/>
                <a:gd name="connsiteY1" fmla="*/ 187420 h 1325048"/>
                <a:gd name="connsiteX2" fmla="*/ 588462 w 1134755"/>
                <a:gd name="connsiteY2" fmla="*/ 245669 h 1325048"/>
                <a:gd name="connsiteX3" fmla="*/ 548844 w 1134755"/>
                <a:gd name="connsiteY3" fmla="*/ 285839 h 1325048"/>
                <a:gd name="connsiteX4" fmla="*/ 819400 w 1134755"/>
                <a:gd name="connsiteY4" fmla="*/ 260340 h 1325048"/>
                <a:gd name="connsiteX5" fmla="*/ 838754 w 1134755"/>
                <a:gd name="connsiteY5" fmla="*/ 257535 h 1325048"/>
                <a:gd name="connsiteX6" fmla="*/ 879255 w 1134755"/>
                <a:gd name="connsiteY6" fmla="*/ 276711 h 1325048"/>
                <a:gd name="connsiteX7" fmla="*/ 885225 w 1134755"/>
                <a:gd name="connsiteY7" fmla="*/ 286615 h 1325048"/>
                <a:gd name="connsiteX8" fmla="*/ 888308 w 1134755"/>
                <a:gd name="connsiteY8" fmla="*/ 290373 h 1325048"/>
                <a:gd name="connsiteX9" fmla="*/ 889129 w 1134755"/>
                <a:gd name="connsiteY9" fmla="*/ 293095 h 1325048"/>
                <a:gd name="connsiteX10" fmla="*/ 891460 w 1134755"/>
                <a:gd name="connsiteY10" fmla="*/ 296961 h 1325048"/>
                <a:gd name="connsiteX11" fmla="*/ 978022 w 1134755"/>
                <a:gd name="connsiteY11" fmla="*/ 539211 h 1325048"/>
                <a:gd name="connsiteX12" fmla="*/ 941987 w 1134755"/>
                <a:gd name="connsiteY12" fmla="*/ 615316 h 1325048"/>
                <a:gd name="connsiteX13" fmla="*/ 941988 w 1134755"/>
                <a:gd name="connsiteY13" fmla="*/ 615317 h 1325048"/>
                <a:gd name="connsiteX14" fmla="*/ 865883 w 1134755"/>
                <a:gd name="connsiteY14" fmla="*/ 579283 h 1325048"/>
                <a:gd name="connsiteX15" fmla="*/ 795462 w 1134755"/>
                <a:gd name="connsiteY15" fmla="*/ 382208 h 1325048"/>
                <a:gd name="connsiteX16" fmla="*/ 731415 w 1134755"/>
                <a:gd name="connsiteY16" fmla="*/ 388244 h 1325048"/>
                <a:gd name="connsiteX17" fmla="*/ 737554 w 1134755"/>
                <a:gd name="connsiteY17" fmla="*/ 398544 h 1325048"/>
                <a:gd name="connsiteX18" fmla="*/ 848361 w 1134755"/>
                <a:gd name="connsiteY18" fmla="*/ 713473 h 1325048"/>
                <a:gd name="connsiteX19" fmla="*/ 857710 w 1134755"/>
                <a:gd name="connsiteY19" fmla="*/ 780248 h 1325048"/>
                <a:gd name="connsiteX20" fmla="*/ 856268 w 1134755"/>
                <a:gd name="connsiteY20" fmla="*/ 785783 h 1325048"/>
                <a:gd name="connsiteX21" fmla="*/ 874952 w 1134755"/>
                <a:gd name="connsiteY21" fmla="*/ 1029475 h 1325048"/>
                <a:gd name="connsiteX22" fmla="*/ 1094036 w 1134755"/>
                <a:gd name="connsiteY22" fmla="*/ 1134516 h 1325048"/>
                <a:gd name="connsiteX23" fmla="*/ 1127691 w 1134755"/>
                <a:gd name="connsiteY23" fmla="*/ 1230168 h 1325048"/>
                <a:gd name="connsiteX24" fmla="*/ 1032040 w 1134755"/>
                <a:gd name="connsiteY24" fmla="*/ 1263823 h 1325048"/>
                <a:gd name="connsiteX25" fmla="*/ 784351 w 1134755"/>
                <a:gd name="connsiteY25" fmla="*/ 1145066 h 1325048"/>
                <a:gd name="connsiteX26" fmla="*/ 781790 w 1134755"/>
                <a:gd name="connsiteY26" fmla="*/ 1143134 h 1325048"/>
                <a:gd name="connsiteX27" fmla="*/ 759956 w 1134755"/>
                <a:gd name="connsiteY27" fmla="*/ 1130729 h 1325048"/>
                <a:gd name="connsiteX28" fmla="*/ 735141 w 1134755"/>
                <a:gd name="connsiteY28" fmla="*/ 1081782 h 1325048"/>
                <a:gd name="connsiteX29" fmla="*/ 723728 w 1134755"/>
                <a:gd name="connsiteY29" fmla="*/ 932918 h 1325048"/>
                <a:gd name="connsiteX30" fmla="*/ 723278 w 1134755"/>
                <a:gd name="connsiteY30" fmla="*/ 932981 h 1325048"/>
                <a:gd name="connsiteX31" fmla="*/ 713714 w 1134755"/>
                <a:gd name="connsiteY31" fmla="*/ 938682 h 1325048"/>
                <a:gd name="connsiteX32" fmla="*/ 460609 w 1134755"/>
                <a:gd name="connsiteY32" fmla="*/ 1027735 h 1325048"/>
                <a:gd name="connsiteX33" fmla="*/ 415850 w 1134755"/>
                <a:gd name="connsiteY33" fmla="*/ 1266544 h 1325048"/>
                <a:gd name="connsiteX34" fmla="*/ 332169 w 1134755"/>
                <a:gd name="connsiteY34" fmla="*/ 1323808 h 1325048"/>
                <a:gd name="connsiteX35" fmla="*/ 274904 w 1134755"/>
                <a:gd name="connsiteY35" fmla="*/ 1240126 h 1325048"/>
                <a:gd name="connsiteX36" fmla="*/ 325507 w 1134755"/>
                <a:gd name="connsiteY36" fmla="*/ 970140 h 1325048"/>
                <a:gd name="connsiteX37" fmla="*/ 326707 w 1134755"/>
                <a:gd name="connsiteY37" fmla="*/ 967176 h 1325048"/>
                <a:gd name="connsiteX38" fmla="*/ 333041 w 1134755"/>
                <a:gd name="connsiteY38" fmla="*/ 942865 h 1325048"/>
                <a:gd name="connsiteX39" fmla="*/ 373897 w 1134755"/>
                <a:gd name="connsiteY39" fmla="*/ 906227 h 1325048"/>
                <a:gd name="connsiteX40" fmla="*/ 540734 w 1134755"/>
                <a:gd name="connsiteY40" fmla="*/ 847527 h 1325048"/>
                <a:gd name="connsiteX41" fmla="*/ 528014 w 1134755"/>
                <a:gd name="connsiteY41" fmla="*/ 826186 h 1325048"/>
                <a:gd name="connsiteX42" fmla="*/ 417206 w 1134755"/>
                <a:gd name="connsiteY42" fmla="*/ 511257 h 1325048"/>
                <a:gd name="connsiteX43" fmla="*/ 415941 w 1134755"/>
                <a:gd name="connsiteY43" fmla="*/ 504616 h 1325048"/>
                <a:gd name="connsiteX44" fmla="*/ 285137 w 1134755"/>
                <a:gd name="connsiteY44" fmla="*/ 594127 h 1325048"/>
                <a:gd name="connsiteX45" fmla="*/ 263368 w 1134755"/>
                <a:gd name="connsiteY45" fmla="*/ 603355 h 1325048"/>
                <a:gd name="connsiteX46" fmla="*/ 260995 w 1134755"/>
                <a:gd name="connsiteY46" fmla="*/ 603371 h 1325048"/>
                <a:gd name="connsiteX47" fmla="*/ 256503 w 1134755"/>
                <a:gd name="connsiteY47" fmla="*/ 605578 h 1325048"/>
                <a:gd name="connsiteX48" fmla="*/ 213372 w 1134755"/>
                <a:gd name="connsiteY48" fmla="*/ 590864 h 1325048"/>
                <a:gd name="connsiteX49" fmla="*/ 20216 w 1134755"/>
                <a:gd name="connsiteY49" fmla="*/ 420956 h 1325048"/>
                <a:gd name="connsiteX50" fmla="*/ 14836 w 1134755"/>
                <a:gd name="connsiteY50" fmla="*/ 336922 h 1325048"/>
                <a:gd name="connsiteX51" fmla="*/ 14834 w 1134755"/>
                <a:gd name="connsiteY51" fmla="*/ 336922 h 1325048"/>
                <a:gd name="connsiteX52" fmla="*/ 55736 w 1134755"/>
                <a:gd name="connsiteY52" fmla="*/ 316829 h 1325048"/>
                <a:gd name="connsiteX53" fmla="*/ 98867 w 1134755"/>
                <a:gd name="connsiteY53" fmla="*/ 331542 h 1325048"/>
                <a:gd name="connsiteX54" fmla="*/ 256004 w 1134755"/>
                <a:gd name="connsiteY54" fmla="*/ 469766 h 1325048"/>
                <a:gd name="connsiteX55" fmla="*/ 462308 w 1134755"/>
                <a:gd name="connsiteY55" fmla="*/ 328591 h 1325048"/>
                <a:gd name="connsiteX56" fmla="*/ 468903 w 1134755"/>
                <a:gd name="connsiteY56" fmla="*/ 325795 h 1325048"/>
                <a:gd name="connsiteX57" fmla="*/ 491319 w 1134755"/>
                <a:gd name="connsiteY57" fmla="*/ 312433 h 1325048"/>
                <a:gd name="connsiteX58" fmla="*/ 490178 w 1134755"/>
                <a:gd name="connsiteY58" fmla="*/ 312926 h 1325048"/>
                <a:gd name="connsiteX59" fmla="*/ 427347 w 1134755"/>
                <a:gd name="connsiteY59" fmla="*/ 313802 h 1325048"/>
                <a:gd name="connsiteX60" fmla="*/ 300966 w 1134755"/>
                <a:gd name="connsiteY60" fmla="*/ 129118 h 1325048"/>
                <a:gd name="connsiteX61" fmla="*/ 485650 w 1134755"/>
                <a:gd name="connsiteY61" fmla="*/ 2736 h 1325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134755" h="1325048">
                  <a:moveTo>
                    <a:pt x="485650" y="2736"/>
                  </a:moveTo>
                  <a:cubicBezTo>
                    <a:pt x="571548" y="18836"/>
                    <a:pt x="628131" y="101521"/>
                    <a:pt x="612031" y="187420"/>
                  </a:cubicBezTo>
                  <a:cubicBezTo>
                    <a:pt x="608007" y="208894"/>
                    <a:pt x="599819" y="228537"/>
                    <a:pt x="588462" y="245669"/>
                  </a:cubicBezTo>
                  <a:lnTo>
                    <a:pt x="548844" y="285839"/>
                  </a:lnTo>
                  <a:lnTo>
                    <a:pt x="819400" y="260340"/>
                  </a:lnTo>
                  <a:lnTo>
                    <a:pt x="838754" y="257535"/>
                  </a:lnTo>
                  <a:cubicBezTo>
                    <a:pt x="854198" y="258415"/>
                    <a:pt x="868787" y="265322"/>
                    <a:pt x="879255" y="276711"/>
                  </a:cubicBezTo>
                  <a:lnTo>
                    <a:pt x="885225" y="286615"/>
                  </a:lnTo>
                  <a:lnTo>
                    <a:pt x="888308" y="290373"/>
                  </a:lnTo>
                  <a:lnTo>
                    <a:pt x="889129" y="293095"/>
                  </a:lnTo>
                  <a:lnTo>
                    <a:pt x="891460" y="296961"/>
                  </a:lnTo>
                  <a:lnTo>
                    <a:pt x="978022" y="539211"/>
                  </a:lnTo>
                  <a:cubicBezTo>
                    <a:pt x="989087" y="570178"/>
                    <a:pt x="972954" y="604252"/>
                    <a:pt x="941987" y="615316"/>
                  </a:cubicBezTo>
                  <a:lnTo>
                    <a:pt x="941988" y="615317"/>
                  </a:lnTo>
                  <a:cubicBezTo>
                    <a:pt x="911022" y="626382"/>
                    <a:pt x="876949" y="610249"/>
                    <a:pt x="865883" y="579283"/>
                  </a:cubicBezTo>
                  <a:lnTo>
                    <a:pt x="795462" y="382208"/>
                  </a:lnTo>
                  <a:lnTo>
                    <a:pt x="731415" y="388244"/>
                  </a:lnTo>
                  <a:lnTo>
                    <a:pt x="737554" y="398544"/>
                  </a:lnTo>
                  <a:lnTo>
                    <a:pt x="848361" y="713473"/>
                  </a:lnTo>
                  <a:cubicBezTo>
                    <a:pt x="856142" y="735588"/>
                    <a:pt x="859073" y="758233"/>
                    <a:pt x="857710" y="780248"/>
                  </a:cubicBezTo>
                  <a:lnTo>
                    <a:pt x="856268" y="785783"/>
                  </a:lnTo>
                  <a:lnTo>
                    <a:pt x="874952" y="1029475"/>
                  </a:lnTo>
                  <a:lnTo>
                    <a:pt x="1094036" y="1134516"/>
                  </a:lnTo>
                  <a:cubicBezTo>
                    <a:pt x="1129744" y="1151637"/>
                    <a:pt x="1144812" y="1194461"/>
                    <a:pt x="1127691" y="1230168"/>
                  </a:cubicBezTo>
                  <a:cubicBezTo>
                    <a:pt x="1110571" y="1265875"/>
                    <a:pt x="1067747" y="1280943"/>
                    <a:pt x="1032040" y="1263823"/>
                  </a:cubicBezTo>
                  <a:lnTo>
                    <a:pt x="784351" y="1145066"/>
                  </a:lnTo>
                  <a:lnTo>
                    <a:pt x="781790" y="1143134"/>
                  </a:lnTo>
                  <a:lnTo>
                    <a:pt x="759956" y="1130729"/>
                  </a:lnTo>
                  <a:cubicBezTo>
                    <a:pt x="746027" y="1118783"/>
                    <a:pt x="736655" y="1101525"/>
                    <a:pt x="735141" y="1081782"/>
                  </a:cubicBezTo>
                  <a:lnTo>
                    <a:pt x="723728" y="932918"/>
                  </a:lnTo>
                  <a:lnTo>
                    <a:pt x="723278" y="932981"/>
                  </a:lnTo>
                  <a:lnTo>
                    <a:pt x="713714" y="938682"/>
                  </a:lnTo>
                  <a:lnTo>
                    <a:pt x="460609" y="1027735"/>
                  </a:lnTo>
                  <a:lnTo>
                    <a:pt x="415850" y="1266544"/>
                  </a:lnTo>
                  <a:cubicBezTo>
                    <a:pt x="408555" y="1305466"/>
                    <a:pt x="371090" y="1331103"/>
                    <a:pt x="332169" y="1323808"/>
                  </a:cubicBezTo>
                  <a:cubicBezTo>
                    <a:pt x="293248" y="1316513"/>
                    <a:pt x="267609" y="1279047"/>
                    <a:pt x="274904" y="1240126"/>
                  </a:cubicBezTo>
                  <a:lnTo>
                    <a:pt x="325507" y="970140"/>
                  </a:lnTo>
                  <a:lnTo>
                    <a:pt x="326707" y="967176"/>
                  </a:lnTo>
                  <a:lnTo>
                    <a:pt x="333041" y="942865"/>
                  </a:lnTo>
                  <a:cubicBezTo>
                    <a:pt x="340975" y="926319"/>
                    <a:pt x="355220" y="912800"/>
                    <a:pt x="373897" y="906227"/>
                  </a:cubicBezTo>
                  <a:lnTo>
                    <a:pt x="540734" y="847527"/>
                  </a:lnTo>
                  <a:lnTo>
                    <a:pt x="528014" y="826186"/>
                  </a:lnTo>
                  <a:lnTo>
                    <a:pt x="417206" y="511257"/>
                  </a:lnTo>
                  <a:lnTo>
                    <a:pt x="415941" y="504616"/>
                  </a:lnTo>
                  <a:lnTo>
                    <a:pt x="285137" y="594127"/>
                  </a:lnTo>
                  <a:cubicBezTo>
                    <a:pt x="278353" y="598770"/>
                    <a:pt x="270948" y="601819"/>
                    <a:pt x="263368" y="603355"/>
                  </a:cubicBezTo>
                  <a:lnTo>
                    <a:pt x="260995" y="603371"/>
                  </a:lnTo>
                  <a:lnTo>
                    <a:pt x="256503" y="605578"/>
                  </a:lnTo>
                  <a:cubicBezTo>
                    <a:pt x="241296" y="606552"/>
                    <a:pt x="225718" y="601724"/>
                    <a:pt x="213372" y="590864"/>
                  </a:cubicBezTo>
                  <a:lnTo>
                    <a:pt x="20216" y="420956"/>
                  </a:lnTo>
                  <a:cubicBezTo>
                    <a:pt x="-4475" y="399236"/>
                    <a:pt x="-6883" y="361613"/>
                    <a:pt x="14836" y="336922"/>
                  </a:cubicBezTo>
                  <a:lnTo>
                    <a:pt x="14834" y="336922"/>
                  </a:lnTo>
                  <a:cubicBezTo>
                    <a:pt x="25694" y="324577"/>
                    <a:pt x="40529" y="317802"/>
                    <a:pt x="55736" y="316829"/>
                  </a:cubicBezTo>
                  <a:cubicBezTo>
                    <a:pt x="70944" y="315855"/>
                    <a:pt x="86523" y="320682"/>
                    <a:pt x="98867" y="331542"/>
                  </a:cubicBezTo>
                  <a:lnTo>
                    <a:pt x="256004" y="469766"/>
                  </a:lnTo>
                  <a:lnTo>
                    <a:pt x="462308" y="328591"/>
                  </a:lnTo>
                  <a:lnTo>
                    <a:pt x="468903" y="325795"/>
                  </a:lnTo>
                  <a:lnTo>
                    <a:pt x="491319" y="312433"/>
                  </a:lnTo>
                  <a:lnTo>
                    <a:pt x="490178" y="312926"/>
                  </a:lnTo>
                  <a:cubicBezTo>
                    <a:pt x="470095" y="317308"/>
                    <a:pt x="448822" y="317827"/>
                    <a:pt x="427347" y="313802"/>
                  </a:cubicBezTo>
                  <a:cubicBezTo>
                    <a:pt x="341449" y="297701"/>
                    <a:pt x="284866" y="215015"/>
                    <a:pt x="300966" y="129118"/>
                  </a:cubicBezTo>
                  <a:cubicBezTo>
                    <a:pt x="317065" y="43219"/>
                    <a:pt x="399752" y="-13363"/>
                    <a:pt x="485650" y="2736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6" name="グループ化 135"/>
          <p:cNvGrpSpPr/>
          <p:nvPr/>
        </p:nvGrpSpPr>
        <p:grpSpPr>
          <a:xfrm>
            <a:off x="1038968" y="3761936"/>
            <a:ext cx="1931218" cy="2648490"/>
            <a:chOff x="2570792" y="3806940"/>
            <a:chExt cx="2054063" cy="2816961"/>
          </a:xfrm>
        </p:grpSpPr>
        <p:grpSp>
          <p:nvGrpSpPr>
            <p:cNvPr id="137" name="グループ化 136"/>
            <p:cNvGrpSpPr/>
            <p:nvPr/>
          </p:nvGrpSpPr>
          <p:grpSpPr>
            <a:xfrm>
              <a:off x="2570792" y="3806940"/>
              <a:ext cx="2054063" cy="2816961"/>
              <a:chOff x="-2456658" y="1732535"/>
              <a:chExt cx="1546260" cy="2120555"/>
            </a:xfrm>
          </p:grpSpPr>
          <p:sp>
            <p:nvSpPr>
              <p:cNvPr id="157" name="台形 156"/>
              <p:cNvSpPr/>
              <p:nvPr/>
            </p:nvSpPr>
            <p:spPr bwMode="auto">
              <a:xfrm rot="10800000">
                <a:off x="-2365218" y="3210296"/>
                <a:ext cx="1363380" cy="642794"/>
              </a:xfrm>
              <a:prstGeom prst="trapezoid">
                <a:avLst>
                  <a:gd name="adj" fmla="val 30958"/>
                </a:avLst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台形 157"/>
              <p:cNvSpPr/>
              <p:nvPr/>
            </p:nvSpPr>
            <p:spPr bwMode="auto">
              <a:xfrm rot="10800000">
                <a:off x="-2273778" y="3331635"/>
                <a:ext cx="1180500" cy="253796"/>
              </a:xfrm>
              <a:prstGeom prst="trapezoid">
                <a:avLst>
                  <a:gd name="adj" fmla="val 30958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台形 158"/>
              <p:cNvSpPr/>
              <p:nvPr/>
            </p:nvSpPr>
            <p:spPr bwMode="auto">
              <a:xfrm rot="10800000">
                <a:off x="-2382052" y="1862397"/>
                <a:ext cx="1397048" cy="258017"/>
              </a:xfrm>
              <a:prstGeom prst="trapezoid">
                <a:avLst>
                  <a:gd name="adj" fmla="val 18675"/>
                </a:avLst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台形 159"/>
              <p:cNvSpPr/>
              <p:nvPr/>
            </p:nvSpPr>
            <p:spPr bwMode="auto">
              <a:xfrm rot="10800000" flipV="1">
                <a:off x="-2382052" y="1732535"/>
                <a:ext cx="1397048" cy="132604"/>
              </a:xfrm>
              <a:prstGeom prst="trapezoid">
                <a:avLst>
                  <a:gd name="adj" fmla="val 34426"/>
                </a:avLst>
              </a:prstGeom>
              <a:solidFill>
                <a:srgbClr val="FFFF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台形 160"/>
              <p:cNvSpPr/>
              <p:nvPr/>
            </p:nvSpPr>
            <p:spPr bwMode="auto">
              <a:xfrm rot="10800000" flipV="1">
                <a:off x="-2382052" y="2106353"/>
                <a:ext cx="1397048" cy="1017850"/>
              </a:xfrm>
              <a:prstGeom prst="trapezoid">
                <a:avLst>
                  <a:gd name="adj" fmla="val 4610"/>
                </a:avLst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台形 161"/>
              <p:cNvSpPr/>
              <p:nvPr/>
            </p:nvSpPr>
            <p:spPr bwMode="auto">
              <a:xfrm rot="10800000" flipV="1">
                <a:off x="-2456658" y="3118219"/>
                <a:ext cx="1546260" cy="166832"/>
              </a:xfrm>
              <a:prstGeom prst="trapezoid">
                <a:avLst>
                  <a:gd name="adj" fmla="val 44736"/>
                </a:avLst>
              </a:prstGeom>
              <a:solidFill>
                <a:srgbClr val="FFFF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" name="正方形/長方形 162"/>
              <p:cNvSpPr/>
              <p:nvPr/>
            </p:nvSpPr>
            <p:spPr bwMode="auto">
              <a:xfrm>
                <a:off x="-2456658" y="3279880"/>
                <a:ext cx="1546260" cy="72696"/>
              </a:xfrm>
              <a:prstGeom prst="rect">
                <a:avLst/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台形 163"/>
              <p:cNvSpPr/>
              <p:nvPr/>
            </p:nvSpPr>
            <p:spPr bwMode="auto">
              <a:xfrm rot="10800000" flipV="1">
                <a:off x="-2319498" y="2108005"/>
                <a:ext cx="1271940" cy="1010212"/>
              </a:xfrm>
              <a:prstGeom prst="trapezoid">
                <a:avLst>
                  <a:gd name="adj" fmla="val 461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/>
              <p:cNvSpPr/>
              <p:nvPr/>
            </p:nvSpPr>
            <p:spPr bwMode="auto">
              <a:xfrm flipV="1">
                <a:off x="-2106632" y="3170601"/>
                <a:ext cx="92705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/>
              <p:cNvSpPr/>
              <p:nvPr/>
            </p:nvSpPr>
            <p:spPr bwMode="auto">
              <a:xfrm>
                <a:off x="-1531983" y="3170601"/>
                <a:ext cx="92705" cy="45719"/>
              </a:xfrm>
              <a:prstGeom prst="ellipse">
                <a:avLst/>
              </a:prstGeom>
              <a:solidFill>
                <a:srgbClr val="0070C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/>
              <p:cNvSpPr/>
              <p:nvPr/>
            </p:nvSpPr>
            <p:spPr bwMode="auto">
              <a:xfrm>
                <a:off x="-1400538" y="3170601"/>
                <a:ext cx="92705" cy="45719"/>
              </a:xfrm>
              <a:prstGeom prst="ellipse">
                <a:avLst/>
              </a:prstGeom>
              <a:solidFill>
                <a:srgbClr val="33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/>
              <p:cNvSpPr/>
              <p:nvPr/>
            </p:nvSpPr>
            <p:spPr bwMode="auto">
              <a:xfrm>
                <a:off x="-1274808" y="3170601"/>
                <a:ext cx="92705" cy="45719"/>
              </a:xfrm>
              <a:prstGeom prst="ellipse">
                <a:avLst/>
              </a:prstGeom>
              <a:solidFill>
                <a:srgbClr val="FF00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/>
              <p:cNvSpPr/>
              <p:nvPr/>
            </p:nvSpPr>
            <p:spPr bwMode="auto">
              <a:xfrm flipV="1">
                <a:off x="-186652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/>
              <p:cNvSpPr/>
              <p:nvPr/>
            </p:nvSpPr>
            <p:spPr bwMode="auto">
              <a:xfrm flipV="1">
                <a:off x="-175603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角丸四角形 10"/>
              <p:cNvSpPr/>
              <p:nvPr/>
            </p:nvSpPr>
            <p:spPr bwMode="auto">
              <a:xfrm>
                <a:off x="-2083139" y="3073631"/>
                <a:ext cx="45719" cy="1246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/>
              <p:cNvSpPr/>
              <p:nvPr/>
            </p:nvSpPr>
            <p:spPr bwMode="auto">
              <a:xfrm>
                <a:off x="-2124204" y="2976364"/>
                <a:ext cx="127849" cy="127849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台形 172"/>
              <p:cNvSpPr/>
              <p:nvPr/>
            </p:nvSpPr>
            <p:spPr bwMode="auto">
              <a:xfrm rot="10800000">
                <a:off x="-2306438" y="1915159"/>
                <a:ext cx="1254878" cy="152492"/>
              </a:xfrm>
              <a:prstGeom prst="trapezoid">
                <a:avLst>
                  <a:gd name="adj" fmla="val 18675"/>
                </a:avLst>
              </a:prstGeom>
              <a:solidFill>
                <a:srgbClr val="FF33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テキスト ボックス 173"/>
              <p:cNvSpPr txBox="1"/>
              <p:nvPr/>
            </p:nvSpPr>
            <p:spPr>
              <a:xfrm>
                <a:off x="-2220513" y="1948322"/>
                <a:ext cx="1090848" cy="905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Down">
                  <a:avLst>
                    <a:gd name="adj" fmla="val 5512"/>
                  </a:avLst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 Black" panose="020B0A04020102020204" pitchFamily="34" charset="0"/>
                  </a:rPr>
                  <a:t>TV GAME</a:t>
                </a:r>
                <a:endParaRPr kumimoji="1" lang="ja-JP" altLang="en-US" dirty="0">
                  <a:solidFill>
                    <a:schemeClr val="bg1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138" name="グループ化 137"/>
            <p:cNvGrpSpPr/>
            <p:nvPr/>
          </p:nvGrpSpPr>
          <p:grpSpPr>
            <a:xfrm>
              <a:off x="3385570" y="4617962"/>
              <a:ext cx="488724" cy="549548"/>
              <a:chOff x="3498244" y="1931120"/>
              <a:chExt cx="1796284" cy="2019840"/>
            </a:xfrm>
          </p:grpSpPr>
          <p:grpSp>
            <p:nvGrpSpPr>
              <p:cNvPr id="142" name="グループ化 141"/>
              <p:cNvGrpSpPr/>
              <p:nvPr/>
            </p:nvGrpSpPr>
            <p:grpSpPr>
              <a:xfrm flipH="1">
                <a:off x="3498244" y="3021734"/>
                <a:ext cx="593403" cy="740254"/>
                <a:chOff x="3238085" y="3021734"/>
                <a:chExt cx="593403" cy="740254"/>
              </a:xfrm>
            </p:grpSpPr>
            <p:sp>
              <p:nvSpPr>
                <p:cNvPr id="155" name="円/楕円 2223"/>
                <p:cNvSpPr/>
                <p:nvPr/>
              </p:nvSpPr>
              <p:spPr>
                <a:xfrm>
                  <a:off x="3543456" y="3473956"/>
                  <a:ext cx="288032" cy="288032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" name="台形 155"/>
                <p:cNvSpPr/>
                <p:nvPr/>
              </p:nvSpPr>
              <p:spPr>
                <a:xfrm rot="18900000">
                  <a:off x="3238085" y="3021734"/>
                  <a:ext cx="326628" cy="619484"/>
                </a:xfrm>
                <a:prstGeom prst="trapezoid">
                  <a:avLst>
                    <a:gd name="adj" fmla="val 30871"/>
                  </a:avLst>
                </a:prstGeom>
                <a:solidFill>
                  <a:srgbClr val="1F497D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3" name="円/楕円 2211"/>
              <p:cNvSpPr/>
              <p:nvPr/>
            </p:nvSpPr>
            <p:spPr>
              <a:xfrm>
                <a:off x="3964338" y="2220518"/>
                <a:ext cx="864096" cy="864096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円/楕円 2212"/>
              <p:cNvSpPr/>
              <p:nvPr/>
            </p:nvSpPr>
            <p:spPr>
              <a:xfrm>
                <a:off x="5006496" y="3473956"/>
                <a:ext cx="288032" cy="28803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5" name="台形 144"/>
              <p:cNvSpPr/>
              <p:nvPr/>
            </p:nvSpPr>
            <p:spPr>
              <a:xfrm rot="18900000">
                <a:off x="4701125" y="3021734"/>
                <a:ext cx="326628" cy="619484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台形 145"/>
              <p:cNvSpPr/>
              <p:nvPr/>
            </p:nvSpPr>
            <p:spPr>
              <a:xfrm>
                <a:off x="3820322" y="2996952"/>
                <a:ext cx="1152128" cy="954008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ひし形 146"/>
              <p:cNvSpPr/>
              <p:nvPr/>
            </p:nvSpPr>
            <p:spPr>
              <a:xfrm>
                <a:off x="3964338" y="1931120"/>
                <a:ext cx="864096" cy="269756"/>
              </a:xfrm>
              <a:prstGeom prst="diamond">
                <a:avLst/>
              </a:prstGeom>
              <a:solidFill>
                <a:srgbClr val="00206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4180362" y="2130606"/>
                <a:ext cx="432048" cy="146266"/>
              </a:xfrm>
              <a:prstGeom prst="rect">
                <a:avLst/>
              </a:prstGeom>
              <a:solidFill>
                <a:srgbClr val="00206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9" name="二等辺三角形 148"/>
              <p:cNvSpPr/>
              <p:nvPr/>
            </p:nvSpPr>
            <p:spPr>
              <a:xfrm>
                <a:off x="4756426" y="2092960"/>
                <a:ext cx="141872" cy="306450"/>
              </a:xfrm>
              <a:prstGeom prst="triangle">
                <a:avLst/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0" name="円/楕円 2218"/>
              <p:cNvSpPr/>
              <p:nvPr/>
            </p:nvSpPr>
            <p:spPr>
              <a:xfrm>
                <a:off x="4324378" y="3125314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1" name="円/楕円 2219"/>
              <p:cNvSpPr/>
              <p:nvPr/>
            </p:nvSpPr>
            <p:spPr>
              <a:xfrm>
                <a:off x="4324378" y="3331476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2" name="角丸四角形 2220"/>
              <p:cNvSpPr/>
              <p:nvPr/>
            </p:nvSpPr>
            <p:spPr>
              <a:xfrm>
                <a:off x="4250226" y="2450885"/>
                <a:ext cx="72008" cy="16549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3" name="角丸四角形 2221"/>
              <p:cNvSpPr/>
              <p:nvPr/>
            </p:nvSpPr>
            <p:spPr>
              <a:xfrm>
                <a:off x="4457929" y="2450885"/>
                <a:ext cx="72008" cy="16549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4" name="月 153"/>
              <p:cNvSpPr/>
              <p:nvPr/>
            </p:nvSpPr>
            <p:spPr>
              <a:xfrm rot="16200000" flipH="1" flipV="1">
                <a:off x="4337415" y="2646527"/>
                <a:ext cx="102224" cy="268801"/>
              </a:xfrm>
              <a:prstGeom prst="moon">
                <a:avLst>
                  <a:gd name="adj" fmla="val 85365"/>
                </a:avLst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9" name="四角形: 角を丸くする 138"/>
            <p:cNvSpPr/>
            <p:nvPr/>
          </p:nvSpPr>
          <p:spPr bwMode="auto">
            <a:xfrm>
              <a:off x="2884489" y="5074831"/>
              <a:ext cx="1449090" cy="277736"/>
            </a:xfrm>
            <a:prstGeom prst="roundRect">
              <a:avLst>
                <a:gd name="adj" fmla="val 9808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テキスト ボックス 139"/>
            <p:cNvSpPr txBox="1"/>
            <p:nvPr/>
          </p:nvSpPr>
          <p:spPr>
            <a:xfrm>
              <a:off x="3070721" y="4434375"/>
              <a:ext cx="1044080" cy="979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アメリカの首都は？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41" name="テキスト ボックス 140"/>
            <p:cNvSpPr txBox="1"/>
            <p:nvPr/>
          </p:nvSpPr>
          <p:spPr>
            <a:xfrm>
              <a:off x="3251635" y="5114491"/>
              <a:ext cx="677061" cy="19731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latin typeface="+mj-ea"/>
                  <a:ea typeface="+mj-ea"/>
                </a:rPr>
                <a:t>①ニューヨーク</a:t>
              </a:r>
              <a:endParaRPr lang="en-US" altLang="ja-JP" b="1" dirty="0">
                <a:latin typeface="+mj-ea"/>
                <a:ea typeface="+mj-ea"/>
              </a:endParaRPr>
            </a:p>
            <a:p>
              <a:r>
                <a:rPr kumimoji="1" lang="ja-JP" altLang="en-US" b="1" dirty="0">
                  <a:latin typeface="+mj-ea"/>
                  <a:ea typeface="+mj-ea"/>
                </a:rPr>
                <a:t>②ハワイ</a:t>
              </a:r>
              <a:endParaRPr kumimoji="1" lang="en-US" altLang="ja-JP" b="1" dirty="0">
                <a:latin typeface="+mj-ea"/>
                <a:ea typeface="+mj-ea"/>
              </a:endParaRPr>
            </a:p>
            <a:p>
              <a:r>
                <a:rPr lang="ja-JP" altLang="en-US" b="1" dirty="0">
                  <a:latin typeface="+mj-ea"/>
                  <a:ea typeface="+mj-ea"/>
                </a:rPr>
                <a:t>③ワシントン</a:t>
              </a:r>
              <a:endParaRPr lang="en-US" altLang="ja-JP" b="1" dirty="0">
                <a:latin typeface="+mj-ea"/>
                <a:ea typeface="+mj-ea"/>
              </a:endParaRPr>
            </a:p>
          </p:txBody>
        </p:sp>
      </p:grpSp>
      <p:grpSp>
        <p:nvGrpSpPr>
          <p:cNvPr id="175" name="グループ化 174"/>
          <p:cNvGrpSpPr/>
          <p:nvPr/>
        </p:nvGrpSpPr>
        <p:grpSpPr>
          <a:xfrm>
            <a:off x="3995530" y="3761936"/>
            <a:ext cx="1931218" cy="2648490"/>
            <a:chOff x="4852029" y="3806940"/>
            <a:chExt cx="2054063" cy="2816961"/>
          </a:xfrm>
        </p:grpSpPr>
        <p:grpSp>
          <p:nvGrpSpPr>
            <p:cNvPr id="176" name="グループ化 175"/>
            <p:cNvGrpSpPr/>
            <p:nvPr/>
          </p:nvGrpSpPr>
          <p:grpSpPr>
            <a:xfrm>
              <a:off x="4852029" y="3806940"/>
              <a:ext cx="2054063" cy="2816961"/>
              <a:chOff x="-2456658" y="1732535"/>
              <a:chExt cx="1546260" cy="2120555"/>
            </a:xfrm>
          </p:grpSpPr>
          <p:sp>
            <p:nvSpPr>
              <p:cNvPr id="228" name="台形 227"/>
              <p:cNvSpPr/>
              <p:nvPr/>
            </p:nvSpPr>
            <p:spPr bwMode="auto">
              <a:xfrm rot="10800000">
                <a:off x="-2365218" y="3210296"/>
                <a:ext cx="1363380" cy="642794"/>
              </a:xfrm>
              <a:prstGeom prst="trapezoid">
                <a:avLst>
                  <a:gd name="adj" fmla="val 30958"/>
                </a:avLst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台形 228"/>
              <p:cNvSpPr/>
              <p:nvPr/>
            </p:nvSpPr>
            <p:spPr bwMode="auto">
              <a:xfrm rot="10800000">
                <a:off x="-2273778" y="3331635"/>
                <a:ext cx="1180500" cy="253796"/>
              </a:xfrm>
              <a:prstGeom prst="trapezoid">
                <a:avLst>
                  <a:gd name="adj" fmla="val 30958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台形 229"/>
              <p:cNvSpPr/>
              <p:nvPr/>
            </p:nvSpPr>
            <p:spPr bwMode="auto">
              <a:xfrm rot="10800000">
                <a:off x="-2382052" y="1862397"/>
                <a:ext cx="1397048" cy="258017"/>
              </a:xfrm>
              <a:prstGeom prst="trapezoid">
                <a:avLst>
                  <a:gd name="adj" fmla="val 18675"/>
                </a:avLst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台形 230"/>
              <p:cNvSpPr/>
              <p:nvPr/>
            </p:nvSpPr>
            <p:spPr bwMode="auto">
              <a:xfrm rot="10800000" flipV="1">
                <a:off x="-2382052" y="1732535"/>
                <a:ext cx="1397048" cy="132604"/>
              </a:xfrm>
              <a:prstGeom prst="trapezoid">
                <a:avLst>
                  <a:gd name="adj" fmla="val 34426"/>
                </a:avLst>
              </a:prstGeom>
              <a:solidFill>
                <a:srgbClr val="FFFF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台形 231"/>
              <p:cNvSpPr/>
              <p:nvPr/>
            </p:nvSpPr>
            <p:spPr bwMode="auto">
              <a:xfrm rot="10800000" flipV="1">
                <a:off x="-2382052" y="2106353"/>
                <a:ext cx="1397048" cy="1017850"/>
              </a:xfrm>
              <a:prstGeom prst="trapezoid">
                <a:avLst>
                  <a:gd name="adj" fmla="val 4610"/>
                </a:avLst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台形 232"/>
              <p:cNvSpPr/>
              <p:nvPr/>
            </p:nvSpPr>
            <p:spPr bwMode="auto">
              <a:xfrm rot="10800000" flipV="1">
                <a:off x="-2456658" y="3118219"/>
                <a:ext cx="1546260" cy="166832"/>
              </a:xfrm>
              <a:prstGeom prst="trapezoid">
                <a:avLst>
                  <a:gd name="adj" fmla="val 44736"/>
                </a:avLst>
              </a:prstGeom>
              <a:solidFill>
                <a:srgbClr val="FFFF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正方形/長方形 233"/>
              <p:cNvSpPr/>
              <p:nvPr/>
            </p:nvSpPr>
            <p:spPr bwMode="auto">
              <a:xfrm>
                <a:off x="-2456658" y="3279880"/>
                <a:ext cx="1546260" cy="72696"/>
              </a:xfrm>
              <a:prstGeom prst="rect">
                <a:avLst/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台形 234"/>
              <p:cNvSpPr/>
              <p:nvPr/>
            </p:nvSpPr>
            <p:spPr bwMode="auto">
              <a:xfrm rot="10800000" flipV="1">
                <a:off x="-2319498" y="2108005"/>
                <a:ext cx="1271940" cy="1010212"/>
              </a:xfrm>
              <a:prstGeom prst="trapezoid">
                <a:avLst>
                  <a:gd name="adj" fmla="val 461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楕円 235"/>
              <p:cNvSpPr/>
              <p:nvPr/>
            </p:nvSpPr>
            <p:spPr bwMode="auto">
              <a:xfrm flipV="1">
                <a:off x="-2106632" y="3170601"/>
                <a:ext cx="92705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楕円 236"/>
              <p:cNvSpPr/>
              <p:nvPr/>
            </p:nvSpPr>
            <p:spPr bwMode="auto">
              <a:xfrm>
                <a:off x="-1531983" y="3170601"/>
                <a:ext cx="92705" cy="45719"/>
              </a:xfrm>
              <a:prstGeom prst="ellipse">
                <a:avLst/>
              </a:prstGeom>
              <a:solidFill>
                <a:srgbClr val="0070C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楕円 237"/>
              <p:cNvSpPr/>
              <p:nvPr/>
            </p:nvSpPr>
            <p:spPr bwMode="auto">
              <a:xfrm>
                <a:off x="-1400538" y="3170601"/>
                <a:ext cx="92705" cy="45719"/>
              </a:xfrm>
              <a:prstGeom prst="ellipse">
                <a:avLst/>
              </a:prstGeom>
              <a:solidFill>
                <a:srgbClr val="33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/>
              <p:cNvSpPr/>
              <p:nvPr/>
            </p:nvSpPr>
            <p:spPr bwMode="auto">
              <a:xfrm>
                <a:off x="-1274808" y="3170601"/>
                <a:ext cx="92705" cy="45719"/>
              </a:xfrm>
              <a:prstGeom prst="ellipse">
                <a:avLst/>
              </a:prstGeom>
              <a:solidFill>
                <a:srgbClr val="FF00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楕円 239"/>
              <p:cNvSpPr/>
              <p:nvPr/>
            </p:nvSpPr>
            <p:spPr bwMode="auto">
              <a:xfrm flipV="1">
                <a:off x="-186652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楕円 240"/>
              <p:cNvSpPr/>
              <p:nvPr/>
            </p:nvSpPr>
            <p:spPr bwMode="auto">
              <a:xfrm flipV="1">
                <a:off x="-175603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角丸四角形 10"/>
              <p:cNvSpPr/>
              <p:nvPr/>
            </p:nvSpPr>
            <p:spPr bwMode="auto">
              <a:xfrm>
                <a:off x="-2083139" y="3073631"/>
                <a:ext cx="45719" cy="1246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楕円 242"/>
              <p:cNvSpPr/>
              <p:nvPr/>
            </p:nvSpPr>
            <p:spPr bwMode="auto">
              <a:xfrm>
                <a:off x="-2124204" y="2976364"/>
                <a:ext cx="127849" cy="127849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台形 243"/>
              <p:cNvSpPr/>
              <p:nvPr/>
            </p:nvSpPr>
            <p:spPr bwMode="auto">
              <a:xfrm rot="10800000">
                <a:off x="-2306438" y="1915159"/>
                <a:ext cx="1254878" cy="152492"/>
              </a:xfrm>
              <a:prstGeom prst="trapezoid">
                <a:avLst>
                  <a:gd name="adj" fmla="val 18675"/>
                </a:avLst>
              </a:prstGeom>
              <a:solidFill>
                <a:srgbClr val="FF33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テキスト ボックス 244"/>
              <p:cNvSpPr txBox="1"/>
              <p:nvPr/>
            </p:nvSpPr>
            <p:spPr>
              <a:xfrm>
                <a:off x="-2220513" y="1948322"/>
                <a:ext cx="1090848" cy="905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Down">
                  <a:avLst>
                    <a:gd name="adj" fmla="val 5512"/>
                  </a:avLst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 Black" panose="020B0A04020102020204" pitchFamily="34" charset="0"/>
                  </a:rPr>
                  <a:t>TV GAME</a:t>
                </a:r>
                <a:endParaRPr kumimoji="1" lang="ja-JP" altLang="en-US" dirty="0">
                  <a:solidFill>
                    <a:schemeClr val="bg1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177" name="正方形/長方形 176"/>
            <p:cNvSpPr/>
            <p:nvPr/>
          </p:nvSpPr>
          <p:spPr bwMode="auto">
            <a:xfrm>
              <a:off x="5168208" y="4414638"/>
              <a:ext cx="1446607" cy="96702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8" name="グループ化 177"/>
            <p:cNvGrpSpPr/>
            <p:nvPr/>
          </p:nvGrpSpPr>
          <p:grpSpPr>
            <a:xfrm>
              <a:off x="5403050" y="4406635"/>
              <a:ext cx="140688" cy="982526"/>
              <a:chOff x="5371132" y="4406635"/>
              <a:chExt cx="172606" cy="1124758"/>
            </a:xfrm>
          </p:grpSpPr>
          <p:sp>
            <p:nvSpPr>
              <p:cNvPr id="222" name="四角形: 角を丸くする 221"/>
              <p:cNvSpPr/>
              <p:nvPr/>
            </p:nvSpPr>
            <p:spPr bwMode="auto">
              <a:xfrm>
                <a:off x="5371132" y="440663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四角形: 角を丸くする 222"/>
              <p:cNvSpPr/>
              <p:nvPr/>
            </p:nvSpPr>
            <p:spPr bwMode="auto">
              <a:xfrm>
                <a:off x="5371132" y="459840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四角形: 角を丸くする 223"/>
              <p:cNvSpPr/>
              <p:nvPr/>
            </p:nvSpPr>
            <p:spPr bwMode="auto">
              <a:xfrm>
                <a:off x="5371132" y="479017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四角形: 角を丸くする 224"/>
              <p:cNvSpPr/>
              <p:nvPr/>
            </p:nvSpPr>
            <p:spPr bwMode="auto">
              <a:xfrm>
                <a:off x="5371132" y="498194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四角形: 角を丸くする 225"/>
              <p:cNvSpPr/>
              <p:nvPr/>
            </p:nvSpPr>
            <p:spPr bwMode="auto">
              <a:xfrm>
                <a:off x="5371132" y="517371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四角形: 角を丸くする 226"/>
              <p:cNvSpPr/>
              <p:nvPr/>
            </p:nvSpPr>
            <p:spPr bwMode="auto">
              <a:xfrm>
                <a:off x="5371132" y="536548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9" name="正方形/長方形 178"/>
            <p:cNvSpPr/>
            <p:nvPr/>
          </p:nvSpPr>
          <p:spPr bwMode="auto">
            <a:xfrm>
              <a:off x="5584134" y="4414638"/>
              <a:ext cx="587886" cy="96702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0" name="グループ化 179"/>
            <p:cNvGrpSpPr/>
            <p:nvPr/>
          </p:nvGrpSpPr>
          <p:grpSpPr>
            <a:xfrm>
              <a:off x="5855218" y="4470244"/>
              <a:ext cx="45719" cy="869217"/>
              <a:chOff x="4727975" y="3182389"/>
              <a:chExt cx="90010" cy="2723111"/>
            </a:xfrm>
          </p:grpSpPr>
          <p:sp>
            <p:nvSpPr>
              <p:cNvPr id="216" name="正方形/長方形 215"/>
              <p:cNvSpPr/>
              <p:nvPr/>
            </p:nvSpPr>
            <p:spPr bwMode="auto">
              <a:xfrm>
                <a:off x="4727975" y="3182389"/>
                <a:ext cx="90010" cy="24661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正方形/長方形 216"/>
              <p:cNvSpPr/>
              <p:nvPr/>
            </p:nvSpPr>
            <p:spPr bwMode="auto">
              <a:xfrm>
                <a:off x="4727975" y="3677689"/>
                <a:ext cx="90010" cy="24661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正方形/長方形 217"/>
              <p:cNvSpPr/>
              <p:nvPr/>
            </p:nvSpPr>
            <p:spPr bwMode="auto">
              <a:xfrm>
                <a:off x="4727975" y="4172989"/>
                <a:ext cx="90010" cy="24661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正方形/長方形 218"/>
              <p:cNvSpPr/>
              <p:nvPr/>
            </p:nvSpPr>
            <p:spPr bwMode="auto">
              <a:xfrm>
                <a:off x="4727975" y="4668289"/>
                <a:ext cx="90010" cy="24661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正方形/長方形 219"/>
              <p:cNvSpPr/>
              <p:nvPr/>
            </p:nvSpPr>
            <p:spPr bwMode="auto">
              <a:xfrm>
                <a:off x="4727975" y="5163589"/>
                <a:ext cx="90010" cy="24661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正方形/長方形 220"/>
              <p:cNvSpPr/>
              <p:nvPr/>
            </p:nvSpPr>
            <p:spPr bwMode="auto">
              <a:xfrm>
                <a:off x="4727975" y="5658889"/>
                <a:ext cx="90010" cy="24661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1" name="グループ化 180"/>
            <p:cNvGrpSpPr/>
            <p:nvPr/>
          </p:nvGrpSpPr>
          <p:grpSpPr>
            <a:xfrm>
              <a:off x="6212675" y="4406635"/>
              <a:ext cx="140688" cy="982526"/>
              <a:chOff x="5371132" y="4406635"/>
              <a:chExt cx="172606" cy="1124758"/>
            </a:xfrm>
          </p:grpSpPr>
          <p:sp>
            <p:nvSpPr>
              <p:cNvPr id="210" name="四角形: 角を丸くする 209"/>
              <p:cNvSpPr/>
              <p:nvPr/>
            </p:nvSpPr>
            <p:spPr bwMode="auto">
              <a:xfrm>
                <a:off x="5371132" y="440663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四角形: 角を丸くする 210"/>
              <p:cNvSpPr/>
              <p:nvPr/>
            </p:nvSpPr>
            <p:spPr bwMode="auto">
              <a:xfrm>
                <a:off x="5371132" y="459840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四角形: 角を丸くする 211"/>
              <p:cNvSpPr/>
              <p:nvPr/>
            </p:nvSpPr>
            <p:spPr bwMode="auto">
              <a:xfrm>
                <a:off x="5371132" y="479017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四角形: 角を丸くする 212"/>
              <p:cNvSpPr/>
              <p:nvPr/>
            </p:nvSpPr>
            <p:spPr bwMode="auto">
              <a:xfrm>
                <a:off x="5371132" y="498194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四角形: 角を丸くする 213"/>
              <p:cNvSpPr/>
              <p:nvPr/>
            </p:nvSpPr>
            <p:spPr bwMode="auto">
              <a:xfrm>
                <a:off x="5371132" y="517371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四角形: 角を丸くする 214"/>
              <p:cNvSpPr/>
              <p:nvPr/>
            </p:nvSpPr>
            <p:spPr bwMode="auto">
              <a:xfrm>
                <a:off x="5371132" y="5365485"/>
                <a:ext cx="172606" cy="165908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202038" y="4434375"/>
              <a:ext cx="156008" cy="909945"/>
              <a:chOff x="5202038" y="4434375"/>
              <a:chExt cx="156008" cy="970635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205" name="正方形/長方形 204"/>
              <p:cNvSpPr/>
              <p:nvPr/>
            </p:nvSpPr>
            <p:spPr bwMode="auto">
              <a:xfrm>
                <a:off x="5202038" y="4434375"/>
                <a:ext cx="156008" cy="19396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205"/>
              <p:cNvSpPr/>
              <p:nvPr/>
            </p:nvSpPr>
            <p:spPr bwMode="auto">
              <a:xfrm>
                <a:off x="5260812" y="4662701"/>
                <a:ext cx="97234" cy="103465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/>
              <p:cNvSpPr/>
              <p:nvPr/>
            </p:nvSpPr>
            <p:spPr bwMode="auto">
              <a:xfrm>
                <a:off x="5202038" y="4800523"/>
                <a:ext cx="156008" cy="19396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207"/>
              <p:cNvSpPr/>
              <p:nvPr/>
            </p:nvSpPr>
            <p:spPr bwMode="auto">
              <a:xfrm>
                <a:off x="5202038" y="5028848"/>
                <a:ext cx="156008" cy="238341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208"/>
              <p:cNvSpPr/>
              <p:nvPr/>
            </p:nvSpPr>
            <p:spPr bwMode="auto">
              <a:xfrm>
                <a:off x="5260812" y="5301545"/>
                <a:ext cx="97234" cy="103465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3" name="グループ化 182"/>
            <p:cNvGrpSpPr/>
            <p:nvPr/>
          </p:nvGrpSpPr>
          <p:grpSpPr>
            <a:xfrm rot="10800000">
              <a:off x="6402066" y="4434375"/>
              <a:ext cx="156008" cy="909945"/>
              <a:chOff x="5202038" y="4434375"/>
              <a:chExt cx="156008" cy="970635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200" name="正方形/長方形 199"/>
              <p:cNvSpPr/>
              <p:nvPr/>
            </p:nvSpPr>
            <p:spPr bwMode="auto">
              <a:xfrm>
                <a:off x="5202038" y="4434375"/>
                <a:ext cx="156008" cy="19396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正方形/長方形 200"/>
              <p:cNvSpPr/>
              <p:nvPr/>
            </p:nvSpPr>
            <p:spPr bwMode="auto">
              <a:xfrm>
                <a:off x="5260812" y="4662701"/>
                <a:ext cx="97234" cy="103465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正方形/長方形 201"/>
              <p:cNvSpPr/>
              <p:nvPr/>
            </p:nvSpPr>
            <p:spPr bwMode="auto">
              <a:xfrm>
                <a:off x="5202038" y="4800523"/>
                <a:ext cx="156008" cy="19396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正方形/長方形 202"/>
              <p:cNvSpPr/>
              <p:nvPr/>
            </p:nvSpPr>
            <p:spPr bwMode="auto">
              <a:xfrm>
                <a:off x="5202038" y="5028848"/>
                <a:ext cx="156008" cy="238341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正方形/長方形 203"/>
              <p:cNvSpPr/>
              <p:nvPr/>
            </p:nvSpPr>
            <p:spPr bwMode="auto">
              <a:xfrm>
                <a:off x="5260812" y="5301545"/>
                <a:ext cx="97234" cy="103465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4" name="グループ化 183"/>
            <p:cNvGrpSpPr/>
            <p:nvPr/>
          </p:nvGrpSpPr>
          <p:grpSpPr>
            <a:xfrm>
              <a:off x="5726864" y="4548962"/>
              <a:ext cx="73338" cy="133623"/>
              <a:chOff x="5710226" y="4529004"/>
              <a:chExt cx="89976" cy="153581"/>
            </a:xfrm>
          </p:grpSpPr>
          <p:sp>
            <p:nvSpPr>
              <p:cNvPr id="197" name="四角形: 角を丸くする 196"/>
              <p:cNvSpPr/>
              <p:nvPr/>
            </p:nvSpPr>
            <p:spPr bwMode="auto">
              <a:xfrm>
                <a:off x="5710226" y="4529004"/>
                <a:ext cx="89976" cy="151387"/>
              </a:xfrm>
              <a:prstGeom prst="round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四角形: 角を丸くする 197"/>
              <p:cNvSpPr/>
              <p:nvPr/>
            </p:nvSpPr>
            <p:spPr bwMode="auto">
              <a:xfrm flipV="1">
                <a:off x="5723990" y="4636865"/>
                <a:ext cx="62448" cy="45720"/>
              </a:xfrm>
              <a:prstGeom prst="roundRect">
                <a:avLst/>
              </a:pr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角を丸くする 198"/>
              <p:cNvSpPr/>
              <p:nvPr/>
            </p:nvSpPr>
            <p:spPr bwMode="auto">
              <a:xfrm flipV="1">
                <a:off x="5723990" y="4559273"/>
                <a:ext cx="62448" cy="32183"/>
              </a:xfrm>
              <a:prstGeom prst="roundRect">
                <a:avLst/>
              </a:pr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5" name="グループ化 184"/>
            <p:cNvGrpSpPr/>
            <p:nvPr/>
          </p:nvGrpSpPr>
          <p:grpSpPr>
            <a:xfrm>
              <a:off x="5943558" y="4701362"/>
              <a:ext cx="73338" cy="133623"/>
              <a:chOff x="5710226" y="4529004"/>
              <a:chExt cx="89976" cy="153581"/>
            </a:xfrm>
          </p:grpSpPr>
          <p:sp>
            <p:nvSpPr>
              <p:cNvPr id="194" name="四角形: 角を丸くする 193"/>
              <p:cNvSpPr/>
              <p:nvPr/>
            </p:nvSpPr>
            <p:spPr bwMode="auto">
              <a:xfrm>
                <a:off x="5710226" y="4529004"/>
                <a:ext cx="89976" cy="151387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四角形: 角を丸くする 194"/>
              <p:cNvSpPr/>
              <p:nvPr/>
            </p:nvSpPr>
            <p:spPr bwMode="auto">
              <a:xfrm flipV="1">
                <a:off x="5723990" y="4636865"/>
                <a:ext cx="62448" cy="45720"/>
              </a:xfrm>
              <a:prstGeom prst="roundRect">
                <a:avLst/>
              </a:pr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四角形: 角を丸くする 195"/>
              <p:cNvSpPr/>
              <p:nvPr/>
            </p:nvSpPr>
            <p:spPr bwMode="auto">
              <a:xfrm flipV="1">
                <a:off x="5723990" y="4559273"/>
                <a:ext cx="62448" cy="32183"/>
              </a:xfrm>
              <a:prstGeom prst="roundRect">
                <a:avLst/>
              </a:pr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6" name="グループ化 185"/>
            <p:cNvGrpSpPr/>
            <p:nvPr/>
          </p:nvGrpSpPr>
          <p:grpSpPr>
            <a:xfrm>
              <a:off x="5655427" y="4934725"/>
              <a:ext cx="73338" cy="133623"/>
              <a:chOff x="5710226" y="4529004"/>
              <a:chExt cx="89976" cy="153581"/>
            </a:xfrm>
          </p:grpSpPr>
          <p:sp>
            <p:nvSpPr>
              <p:cNvPr id="191" name="四角形: 角を丸くする 190"/>
              <p:cNvSpPr/>
              <p:nvPr/>
            </p:nvSpPr>
            <p:spPr bwMode="auto">
              <a:xfrm>
                <a:off x="5710226" y="4529004"/>
                <a:ext cx="89976" cy="151387"/>
              </a:xfrm>
              <a:prstGeom prst="roundRect">
                <a:avLst/>
              </a:prstGeom>
              <a:solidFill>
                <a:schemeClr val="tx2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四角形: 角を丸くする 191"/>
              <p:cNvSpPr/>
              <p:nvPr/>
            </p:nvSpPr>
            <p:spPr bwMode="auto">
              <a:xfrm flipV="1">
                <a:off x="5723990" y="4636865"/>
                <a:ext cx="62448" cy="45720"/>
              </a:xfrm>
              <a:prstGeom prst="roundRect">
                <a:avLst/>
              </a:pr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四角形: 角を丸くする 192"/>
              <p:cNvSpPr/>
              <p:nvPr/>
            </p:nvSpPr>
            <p:spPr bwMode="auto">
              <a:xfrm flipV="1">
                <a:off x="5723990" y="4559273"/>
                <a:ext cx="62448" cy="32183"/>
              </a:xfrm>
              <a:prstGeom prst="roundRect">
                <a:avLst/>
              </a:pr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7" name="グループ化 186"/>
            <p:cNvGrpSpPr/>
            <p:nvPr/>
          </p:nvGrpSpPr>
          <p:grpSpPr>
            <a:xfrm>
              <a:off x="5948321" y="5215712"/>
              <a:ext cx="73338" cy="133623"/>
              <a:chOff x="5710226" y="4529004"/>
              <a:chExt cx="89976" cy="153581"/>
            </a:xfrm>
          </p:grpSpPr>
          <p:sp>
            <p:nvSpPr>
              <p:cNvPr id="188" name="四角形: 角を丸くする 187"/>
              <p:cNvSpPr/>
              <p:nvPr/>
            </p:nvSpPr>
            <p:spPr bwMode="auto">
              <a:xfrm>
                <a:off x="5710226" y="4529004"/>
                <a:ext cx="89976" cy="151387"/>
              </a:xfrm>
              <a:prstGeom prst="round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四角形: 角を丸くする 188"/>
              <p:cNvSpPr/>
              <p:nvPr/>
            </p:nvSpPr>
            <p:spPr bwMode="auto">
              <a:xfrm flipV="1">
                <a:off x="5723990" y="4636865"/>
                <a:ext cx="62448" cy="45720"/>
              </a:xfrm>
              <a:prstGeom prst="roundRect">
                <a:avLst/>
              </a:pr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四角形: 角を丸くする 189"/>
              <p:cNvSpPr/>
              <p:nvPr/>
            </p:nvSpPr>
            <p:spPr bwMode="auto">
              <a:xfrm flipV="1">
                <a:off x="5723990" y="4559273"/>
                <a:ext cx="62448" cy="32183"/>
              </a:xfrm>
              <a:prstGeom prst="roundRect">
                <a:avLst/>
              </a:pr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6" name="グループ化 245"/>
          <p:cNvGrpSpPr/>
          <p:nvPr/>
        </p:nvGrpSpPr>
        <p:grpSpPr>
          <a:xfrm>
            <a:off x="6919639" y="3761936"/>
            <a:ext cx="1931218" cy="2648490"/>
            <a:chOff x="7141324" y="3806940"/>
            <a:chExt cx="2054063" cy="2816961"/>
          </a:xfrm>
        </p:grpSpPr>
        <p:grpSp>
          <p:nvGrpSpPr>
            <p:cNvPr id="247" name="グループ化 246"/>
            <p:cNvGrpSpPr/>
            <p:nvPr/>
          </p:nvGrpSpPr>
          <p:grpSpPr>
            <a:xfrm>
              <a:off x="7141324" y="3806940"/>
              <a:ext cx="2054063" cy="2816961"/>
              <a:chOff x="-2456658" y="1732535"/>
              <a:chExt cx="1546260" cy="2120555"/>
            </a:xfrm>
          </p:grpSpPr>
          <p:sp>
            <p:nvSpPr>
              <p:cNvPr id="280" name="台形 279"/>
              <p:cNvSpPr/>
              <p:nvPr/>
            </p:nvSpPr>
            <p:spPr bwMode="auto">
              <a:xfrm rot="10800000">
                <a:off x="-2365218" y="3210296"/>
                <a:ext cx="1363380" cy="642794"/>
              </a:xfrm>
              <a:prstGeom prst="trapezoid">
                <a:avLst>
                  <a:gd name="adj" fmla="val 30958"/>
                </a:avLst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台形 280"/>
              <p:cNvSpPr/>
              <p:nvPr/>
            </p:nvSpPr>
            <p:spPr bwMode="auto">
              <a:xfrm rot="10800000">
                <a:off x="-2273778" y="3331635"/>
                <a:ext cx="1180500" cy="253796"/>
              </a:xfrm>
              <a:prstGeom prst="trapezoid">
                <a:avLst>
                  <a:gd name="adj" fmla="val 30958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台形 281"/>
              <p:cNvSpPr/>
              <p:nvPr/>
            </p:nvSpPr>
            <p:spPr bwMode="auto">
              <a:xfrm rot="10800000">
                <a:off x="-2382052" y="1862397"/>
                <a:ext cx="1397048" cy="258017"/>
              </a:xfrm>
              <a:prstGeom prst="trapezoid">
                <a:avLst>
                  <a:gd name="adj" fmla="val 18675"/>
                </a:avLst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台形 282"/>
              <p:cNvSpPr/>
              <p:nvPr/>
            </p:nvSpPr>
            <p:spPr bwMode="auto">
              <a:xfrm rot="10800000" flipV="1">
                <a:off x="-2382052" y="1732535"/>
                <a:ext cx="1397048" cy="132604"/>
              </a:xfrm>
              <a:prstGeom prst="trapezoid">
                <a:avLst>
                  <a:gd name="adj" fmla="val 34426"/>
                </a:avLst>
              </a:prstGeom>
              <a:solidFill>
                <a:srgbClr val="FFFF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台形 283"/>
              <p:cNvSpPr/>
              <p:nvPr/>
            </p:nvSpPr>
            <p:spPr bwMode="auto">
              <a:xfrm rot="10800000" flipV="1">
                <a:off x="-2382052" y="2106353"/>
                <a:ext cx="1397048" cy="1017850"/>
              </a:xfrm>
              <a:prstGeom prst="trapezoid">
                <a:avLst>
                  <a:gd name="adj" fmla="val 4610"/>
                </a:avLst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台形 284"/>
              <p:cNvSpPr/>
              <p:nvPr/>
            </p:nvSpPr>
            <p:spPr bwMode="auto">
              <a:xfrm rot="10800000" flipV="1">
                <a:off x="-2456658" y="3118219"/>
                <a:ext cx="1546260" cy="166832"/>
              </a:xfrm>
              <a:prstGeom prst="trapezoid">
                <a:avLst>
                  <a:gd name="adj" fmla="val 44736"/>
                </a:avLst>
              </a:prstGeom>
              <a:solidFill>
                <a:srgbClr val="FFFF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正方形/長方形 285"/>
              <p:cNvSpPr/>
              <p:nvPr/>
            </p:nvSpPr>
            <p:spPr bwMode="auto">
              <a:xfrm>
                <a:off x="-2456658" y="3279880"/>
                <a:ext cx="1546260" cy="72696"/>
              </a:xfrm>
              <a:prstGeom prst="rect">
                <a:avLst/>
              </a:pr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台形 286"/>
              <p:cNvSpPr/>
              <p:nvPr/>
            </p:nvSpPr>
            <p:spPr bwMode="auto">
              <a:xfrm rot="10800000" flipV="1">
                <a:off x="-2319498" y="2108005"/>
                <a:ext cx="1271940" cy="1010212"/>
              </a:xfrm>
              <a:prstGeom prst="trapezoid">
                <a:avLst>
                  <a:gd name="adj" fmla="val 461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287"/>
              <p:cNvSpPr/>
              <p:nvPr/>
            </p:nvSpPr>
            <p:spPr bwMode="auto">
              <a:xfrm flipV="1">
                <a:off x="-2106632" y="3170601"/>
                <a:ext cx="92705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288"/>
              <p:cNvSpPr/>
              <p:nvPr/>
            </p:nvSpPr>
            <p:spPr bwMode="auto">
              <a:xfrm>
                <a:off x="-1531983" y="3170601"/>
                <a:ext cx="92705" cy="45719"/>
              </a:xfrm>
              <a:prstGeom prst="ellipse">
                <a:avLst/>
              </a:prstGeom>
              <a:solidFill>
                <a:srgbClr val="0070C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楕円 289"/>
              <p:cNvSpPr/>
              <p:nvPr/>
            </p:nvSpPr>
            <p:spPr bwMode="auto">
              <a:xfrm>
                <a:off x="-1400538" y="3170601"/>
                <a:ext cx="92705" cy="45719"/>
              </a:xfrm>
              <a:prstGeom prst="ellipse">
                <a:avLst/>
              </a:prstGeom>
              <a:solidFill>
                <a:srgbClr val="33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290"/>
              <p:cNvSpPr/>
              <p:nvPr/>
            </p:nvSpPr>
            <p:spPr bwMode="auto">
              <a:xfrm>
                <a:off x="-1274808" y="3170601"/>
                <a:ext cx="92705" cy="45719"/>
              </a:xfrm>
              <a:prstGeom prst="ellipse">
                <a:avLst/>
              </a:prstGeom>
              <a:solidFill>
                <a:srgbClr val="FF00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楕円 291"/>
              <p:cNvSpPr/>
              <p:nvPr/>
            </p:nvSpPr>
            <p:spPr bwMode="auto">
              <a:xfrm flipV="1">
                <a:off x="-186652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楕円 292"/>
              <p:cNvSpPr/>
              <p:nvPr/>
            </p:nvSpPr>
            <p:spPr bwMode="auto">
              <a:xfrm flipV="1">
                <a:off x="-1756036" y="3170601"/>
                <a:ext cx="92705" cy="45720"/>
              </a:xfrm>
              <a:prstGeom prst="ellipse">
                <a:avLst/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角丸四角形 10"/>
              <p:cNvSpPr/>
              <p:nvPr/>
            </p:nvSpPr>
            <p:spPr bwMode="auto">
              <a:xfrm>
                <a:off x="-2083139" y="3073631"/>
                <a:ext cx="45719" cy="1246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楕円 294"/>
              <p:cNvSpPr/>
              <p:nvPr/>
            </p:nvSpPr>
            <p:spPr bwMode="auto">
              <a:xfrm>
                <a:off x="-2124204" y="2976364"/>
                <a:ext cx="127849" cy="127849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台形 295"/>
              <p:cNvSpPr/>
              <p:nvPr/>
            </p:nvSpPr>
            <p:spPr bwMode="auto">
              <a:xfrm rot="10800000">
                <a:off x="-2306438" y="1915159"/>
                <a:ext cx="1254878" cy="152492"/>
              </a:xfrm>
              <a:prstGeom prst="trapezoid">
                <a:avLst>
                  <a:gd name="adj" fmla="val 18675"/>
                </a:avLst>
              </a:prstGeom>
              <a:solidFill>
                <a:srgbClr val="FF33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テキスト ボックス 296"/>
              <p:cNvSpPr txBox="1"/>
              <p:nvPr/>
            </p:nvSpPr>
            <p:spPr>
              <a:xfrm>
                <a:off x="-2220513" y="1948322"/>
                <a:ext cx="1090848" cy="905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Down">
                  <a:avLst>
                    <a:gd name="adj" fmla="val 5512"/>
                  </a:avLst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 Black" panose="020B0A04020102020204" pitchFamily="34" charset="0"/>
                  </a:rPr>
                  <a:t>TV GAME</a:t>
                </a:r>
                <a:endParaRPr kumimoji="1" lang="ja-JP" altLang="en-US" dirty="0">
                  <a:solidFill>
                    <a:schemeClr val="bg1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248" name="正方形/長方形 247"/>
            <p:cNvSpPr/>
            <p:nvPr/>
          </p:nvSpPr>
          <p:spPr bwMode="auto">
            <a:xfrm>
              <a:off x="7816649" y="4385023"/>
              <a:ext cx="739182" cy="1152366"/>
            </a:xfrm>
            <a:prstGeom prst="rect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テキスト ボックス 248"/>
            <p:cNvSpPr txBox="1"/>
            <p:nvPr/>
          </p:nvSpPr>
          <p:spPr>
            <a:xfrm>
              <a:off x="8590039" y="4398630"/>
              <a:ext cx="309024" cy="120566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SCORE </a:t>
              </a:r>
            </a:p>
            <a:p>
              <a:r>
                <a:rPr kumimoji="1" lang="en-US" altLang="ja-JP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69000000</a:t>
              </a:r>
              <a:endPara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50" name="テキスト ボックス 249"/>
            <p:cNvSpPr txBox="1"/>
            <p:nvPr/>
          </p:nvSpPr>
          <p:spPr>
            <a:xfrm>
              <a:off x="7461798" y="4398630"/>
              <a:ext cx="309024" cy="120566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Hi-</a:t>
              </a:r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SCORE </a:t>
              </a:r>
            </a:p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69000000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51" name="正方形/長方形 250"/>
            <p:cNvSpPr/>
            <p:nvPr/>
          </p:nvSpPr>
          <p:spPr bwMode="auto">
            <a:xfrm>
              <a:off x="7873799" y="4385023"/>
              <a:ext cx="617133" cy="1152366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楕円 251"/>
            <p:cNvSpPr/>
            <p:nvPr/>
          </p:nvSpPr>
          <p:spPr bwMode="auto">
            <a:xfrm>
              <a:off x="7895884" y="5441059"/>
              <a:ext cx="84269" cy="8426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楕円 252"/>
            <p:cNvSpPr/>
            <p:nvPr/>
          </p:nvSpPr>
          <p:spPr bwMode="auto">
            <a:xfrm>
              <a:off x="7995522" y="5441059"/>
              <a:ext cx="84269" cy="8426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楕円 253"/>
            <p:cNvSpPr/>
            <p:nvPr/>
          </p:nvSpPr>
          <p:spPr bwMode="auto">
            <a:xfrm>
              <a:off x="8095160" y="5441059"/>
              <a:ext cx="84269" cy="8426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楕円 254"/>
            <p:cNvSpPr/>
            <p:nvPr/>
          </p:nvSpPr>
          <p:spPr bwMode="auto">
            <a:xfrm>
              <a:off x="8194798" y="5441059"/>
              <a:ext cx="84269" cy="8426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楕円 255"/>
            <p:cNvSpPr/>
            <p:nvPr/>
          </p:nvSpPr>
          <p:spPr bwMode="auto">
            <a:xfrm>
              <a:off x="8294436" y="5441059"/>
              <a:ext cx="84269" cy="84269"/>
            </a:xfrm>
            <a:prstGeom prst="ellipse">
              <a:avLst/>
            </a:prstGeom>
            <a:solidFill>
              <a:srgbClr val="3399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楕円 256"/>
            <p:cNvSpPr/>
            <p:nvPr/>
          </p:nvSpPr>
          <p:spPr bwMode="auto">
            <a:xfrm>
              <a:off x="8394075" y="5441059"/>
              <a:ext cx="84269" cy="84269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楕円 257"/>
            <p:cNvSpPr/>
            <p:nvPr/>
          </p:nvSpPr>
          <p:spPr bwMode="auto">
            <a:xfrm>
              <a:off x="7895884" y="5338666"/>
              <a:ext cx="84269" cy="84269"/>
            </a:xfrm>
            <a:prstGeom prst="ellipse">
              <a:avLst/>
            </a:prstGeom>
            <a:solidFill>
              <a:srgbClr val="3399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楕円 258"/>
            <p:cNvSpPr/>
            <p:nvPr/>
          </p:nvSpPr>
          <p:spPr bwMode="auto">
            <a:xfrm>
              <a:off x="7995522" y="5338666"/>
              <a:ext cx="84269" cy="84269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楕円 259"/>
            <p:cNvSpPr/>
            <p:nvPr/>
          </p:nvSpPr>
          <p:spPr bwMode="auto">
            <a:xfrm>
              <a:off x="8095160" y="5338666"/>
              <a:ext cx="84269" cy="8426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楕円 260"/>
            <p:cNvSpPr/>
            <p:nvPr/>
          </p:nvSpPr>
          <p:spPr bwMode="auto">
            <a:xfrm>
              <a:off x="8194798" y="5338666"/>
              <a:ext cx="84269" cy="8426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楕円 261"/>
            <p:cNvSpPr/>
            <p:nvPr/>
          </p:nvSpPr>
          <p:spPr bwMode="auto">
            <a:xfrm>
              <a:off x="8294436" y="5338666"/>
              <a:ext cx="84269" cy="8426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楕円 262"/>
            <p:cNvSpPr/>
            <p:nvPr/>
          </p:nvSpPr>
          <p:spPr bwMode="auto">
            <a:xfrm>
              <a:off x="8394075" y="5338666"/>
              <a:ext cx="84269" cy="8426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楕円 263"/>
            <p:cNvSpPr/>
            <p:nvPr/>
          </p:nvSpPr>
          <p:spPr bwMode="auto">
            <a:xfrm>
              <a:off x="7895884" y="5238652"/>
              <a:ext cx="84269" cy="8426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楕円 264"/>
            <p:cNvSpPr/>
            <p:nvPr/>
          </p:nvSpPr>
          <p:spPr bwMode="auto">
            <a:xfrm>
              <a:off x="7995522" y="5238652"/>
              <a:ext cx="84269" cy="84269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楕円 265"/>
            <p:cNvSpPr/>
            <p:nvPr/>
          </p:nvSpPr>
          <p:spPr bwMode="auto">
            <a:xfrm>
              <a:off x="8095160" y="5238652"/>
              <a:ext cx="84269" cy="8426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楕円 266"/>
            <p:cNvSpPr/>
            <p:nvPr/>
          </p:nvSpPr>
          <p:spPr bwMode="auto">
            <a:xfrm>
              <a:off x="8194798" y="5238652"/>
              <a:ext cx="84269" cy="84269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楕円 267"/>
            <p:cNvSpPr/>
            <p:nvPr/>
          </p:nvSpPr>
          <p:spPr bwMode="auto">
            <a:xfrm>
              <a:off x="8294436" y="5238652"/>
              <a:ext cx="84269" cy="84269"/>
            </a:xfrm>
            <a:prstGeom prst="ellipse">
              <a:avLst/>
            </a:prstGeom>
            <a:solidFill>
              <a:srgbClr val="3399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楕円 268"/>
            <p:cNvSpPr/>
            <p:nvPr/>
          </p:nvSpPr>
          <p:spPr bwMode="auto">
            <a:xfrm>
              <a:off x="8394075" y="5238652"/>
              <a:ext cx="84269" cy="8426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楕円 269"/>
            <p:cNvSpPr/>
            <p:nvPr/>
          </p:nvSpPr>
          <p:spPr bwMode="auto">
            <a:xfrm>
              <a:off x="7895884" y="5136259"/>
              <a:ext cx="84269" cy="84269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楕円 270"/>
            <p:cNvSpPr/>
            <p:nvPr/>
          </p:nvSpPr>
          <p:spPr bwMode="auto">
            <a:xfrm>
              <a:off x="8095160" y="5136259"/>
              <a:ext cx="84269" cy="8426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楕円 271"/>
            <p:cNvSpPr/>
            <p:nvPr/>
          </p:nvSpPr>
          <p:spPr bwMode="auto">
            <a:xfrm>
              <a:off x="8194798" y="5136259"/>
              <a:ext cx="84269" cy="8426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楕円 272"/>
            <p:cNvSpPr/>
            <p:nvPr/>
          </p:nvSpPr>
          <p:spPr bwMode="auto">
            <a:xfrm>
              <a:off x="8294436" y="5136259"/>
              <a:ext cx="84269" cy="8426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楕円 273"/>
            <p:cNvSpPr/>
            <p:nvPr/>
          </p:nvSpPr>
          <p:spPr bwMode="auto">
            <a:xfrm>
              <a:off x="7895884" y="5036246"/>
              <a:ext cx="84269" cy="8426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楕円 274"/>
            <p:cNvSpPr/>
            <p:nvPr/>
          </p:nvSpPr>
          <p:spPr bwMode="auto">
            <a:xfrm>
              <a:off x="8095160" y="5036246"/>
              <a:ext cx="84269" cy="84269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楕円 275"/>
            <p:cNvSpPr/>
            <p:nvPr/>
          </p:nvSpPr>
          <p:spPr bwMode="auto">
            <a:xfrm>
              <a:off x="8294436" y="5036246"/>
              <a:ext cx="84269" cy="8426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楕円 276"/>
            <p:cNvSpPr/>
            <p:nvPr/>
          </p:nvSpPr>
          <p:spPr bwMode="auto">
            <a:xfrm>
              <a:off x="8095160" y="4933853"/>
              <a:ext cx="84269" cy="8426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楕円 277"/>
            <p:cNvSpPr/>
            <p:nvPr/>
          </p:nvSpPr>
          <p:spPr bwMode="auto">
            <a:xfrm>
              <a:off x="8194798" y="4603299"/>
              <a:ext cx="84269" cy="84269"/>
            </a:xfrm>
            <a:prstGeom prst="ellipse">
              <a:avLst/>
            </a:prstGeom>
            <a:solidFill>
              <a:srgbClr val="3399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楕円 278"/>
            <p:cNvSpPr/>
            <p:nvPr/>
          </p:nvSpPr>
          <p:spPr bwMode="auto">
            <a:xfrm>
              <a:off x="8194798" y="4505667"/>
              <a:ext cx="84269" cy="8426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</Words>
  <Application>Microsoft Office PowerPoint</Application>
  <PresentationFormat>A4 210 x 297 mm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HGP行書体</vt:lpstr>
      <vt:lpstr>ＭＳ Ｐゴシック</vt:lpstr>
      <vt:lpstr>メイリオ</vt:lpstr>
      <vt:lpstr>Arial</vt:lpstr>
      <vt:lpstr>Arial Black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pptx509_アーケードゲーム機のイラスト</dc:title>
  <dc:subject>pptx509_アーケードゲーム機のイラスト</dc:subject>
  <dc:creator>http://www.digipot.net</dc:creator>
  <cp:lastModifiedBy/>
  <cp:revision>1</cp:revision>
  <dcterms:created xsi:type="dcterms:W3CDTF">2014-01-30T05:12:09Z</dcterms:created>
  <dcterms:modified xsi:type="dcterms:W3CDTF">2017-02-06T02:47:03Z</dcterms:modified>
  <cp:category/>
  <cp:version>1</cp:version>
</cp:coreProperties>
</file>